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4"/>
    <p:sldMasterId id="2147484216" r:id="rId5"/>
  </p:sldMasterIdLst>
  <p:notesMasterIdLst>
    <p:notesMasterId r:id="rId18"/>
  </p:notesMasterIdLst>
  <p:handoutMasterIdLst>
    <p:handoutMasterId r:id="rId19"/>
  </p:handoutMasterIdLst>
  <p:sldIdLst>
    <p:sldId id="260" r:id="rId6"/>
    <p:sldId id="270" r:id="rId7"/>
    <p:sldId id="296" r:id="rId8"/>
    <p:sldId id="275" r:id="rId9"/>
    <p:sldId id="290" r:id="rId10"/>
    <p:sldId id="280" r:id="rId11"/>
    <p:sldId id="292" r:id="rId12"/>
    <p:sldId id="294" r:id="rId13"/>
    <p:sldId id="276" r:id="rId14"/>
    <p:sldId id="295" r:id="rId15"/>
    <p:sldId id="283" r:id="rId16"/>
    <p:sldId id="258" r:id="rId17"/>
  </p:sldIdLst>
  <p:sldSz cx="9144000" cy="6858000" type="screen4x3"/>
  <p:notesSz cx="10234613" cy="70993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82C7"/>
    <a:srgbClr val="70B088"/>
    <a:srgbClr val="3366CC"/>
    <a:srgbClr val="0066CC"/>
    <a:srgbClr val="FFCC99"/>
    <a:srgbClr val="3333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274" autoAdjust="0"/>
  </p:normalViewPr>
  <p:slideViewPr>
    <p:cSldViewPr>
      <p:cViewPr>
        <p:scale>
          <a:sx n="94" d="100"/>
          <a:sy n="94" d="100"/>
        </p:scale>
        <p:origin x="-1376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44F94A-355B-4AF1-9726-1CE83BB2438B}" type="datetimeFigureOut">
              <a:rPr lang="de-DE"/>
              <a:pPr>
                <a:defRPr/>
              </a:pPr>
              <a:t>11/08/18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69EC7AC-CB2C-4869-A36C-E3DD73BA575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7738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6BDE587-1257-4E1F-9840-BC92ACDA91F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31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links oben auf das Quadrat klicken,</a:t>
            </a:r>
            <a:r>
              <a:rPr lang="de-CH" baseline="0" dirty="0" smtClean="0"/>
              <a:t> damit alle Dienste angezeigt werden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DE587-1257-4E1F-9840-BC92ACDA91F0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46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979613" y="0"/>
            <a:ext cx="896937" cy="71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7632848" cy="1470025"/>
          </a:xfrm>
        </p:spPr>
        <p:txBody>
          <a:bodyPr anchor="b">
            <a:normAutofit/>
          </a:bodyPr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999" y="3886200"/>
            <a:ext cx="7632457" cy="1752600"/>
          </a:xfrm>
        </p:spPr>
        <p:txBody>
          <a:bodyPr>
            <a:normAutofit/>
          </a:bodyPr>
          <a:lstStyle>
            <a:lvl1pPr marL="0" indent="0" algn="r">
              <a:buNone/>
              <a:defRPr b="0" i="1"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23197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115888"/>
            <a:ext cx="7632464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16000" y="1600200"/>
            <a:ext cx="7632464" cy="4492625"/>
          </a:xfrm>
        </p:spPr>
        <p:txBody>
          <a:bodyPr vert="eaVert"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B82A-35F6-465A-B65A-F22CCD8AA72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72162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16001" y="274638"/>
            <a:ext cx="5472224" cy="5851525"/>
          </a:xfrm>
        </p:spPr>
        <p:txBody>
          <a:bodyPr vert="eaVert"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E882-8E88-4430-A874-F5068151149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81472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564904"/>
            <a:ext cx="7632464" cy="720080"/>
          </a:xfrm>
        </p:spPr>
        <p:txBody>
          <a:bodyPr/>
          <a:lstStyle>
            <a:lvl1pPr marL="0" indent="0" algn="ctr">
              <a:buClr>
                <a:schemeClr val="bg1">
                  <a:lumMod val="65000"/>
                </a:schemeClr>
              </a:buClr>
              <a:buFont typeface="Arial Black" pitchFamily="34" charset="0"/>
              <a:buNone/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ClrTx/>
              <a:buFont typeface="Arial" pitchFamily="34" charset="0"/>
              <a:buNone/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>
              <a:buClrTx/>
              <a:buFont typeface="Arial" pitchFamily="34" charset="0"/>
              <a:buNone/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>
              <a:buClrTx/>
              <a:buFont typeface="Arial" pitchFamily="34" charset="0"/>
              <a:buNone/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>
              <a:buClrTx/>
              <a:buFont typeface="Arial" pitchFamily="34" charset="0"/>
              <a:buNone/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1115947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115888"/>
            <a:ext cx="7632464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6000" y="1600200"/>
            <a:ext cx="7632464" cy="4492625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0FAD-2390-448C-8260-B652C1CEAFF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451183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1" y="4406900"/>
            <a:ext cx="7632464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6001" y="2906713"/>
            <a:ext cx="763246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C53A-879C-4903-8020-DC53B2F2A5F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7835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115888"/>
            <a:ext cx="7632464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16000" y="1600200"/>
            <a:ext cx="3817441" cy="4525963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 sz="2800"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 sz="2400"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2000"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800"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5113" y="1600200"/>
            <a:ext cx="3673351" cy="4525963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 sz="2800"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 sz="2400"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2000"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800"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759E-7245-477A-94FD-F4AE415A063D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36337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274638"/>
            <a:ext cx="763246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6000" y="1535113"/>
            <a:ext cx="36698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16000" y="2174875"/>
            <a:ext cx="3669804" cy="3951288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 sz="2400"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 sz="2000"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800"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600"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22713" y="1535113"/>
            <a:ext cx="39251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22713" y="2174875"/>
            <a:ext cx="3925163" cy="3951288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 sz="2400"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 sz="2000"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800"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600"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1038-E0E2-4B70-A279-A3A97740CCA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31340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115888"/>
            <a:ext cx="7632464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3E52-0498-43D7-95E0-87B102568F9B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15975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261A-D17F-4703-A523-F139ED425B3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29038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273050"/>
            <a:ext cx="26379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928" y="273050"/>
            <a:ext cx="4824536" cy="5853113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 Black" panose="020B0A04020102020204" pitchFamily="34" charset="0"/>
              <a:buChar char="&gt;"/>
              <a:defRPr sz="3200"/>
            </a:lvl1pPr>
            <a:lvl2pPr marL="742950" indent="-285750">
              <a:buClr>
                <a:srgbClr val="FFC000"/>
              </a:buClr>
              <a:buFont typeface="Arial Black" panose="020B0A04020102020204" pitchFamily="34" charset="0"/>
              <a:buChar char="&gt;"/>
              <a:defRPr sz="2800"/>
            </a:lvl2pPr>
            <a:lvl3pPr marL="11430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2400"/>
            </a:lvl3pPr>
            <a:lvl4pPr marL="16002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2000"/>
            </a:lvl4pPr>
            <a:lvl5pPr marL="2057400" indent="-228600">
              <a:buClr>
                <a:srgbClr val="FFC000"/>
              </a:buClr>
              <a:buFont typeface="Arial Black" panose="020B0A04020102020204" pitchFamily="34" charset="0"/>
              <a:buChar char="&gt;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16000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4D9D-356E-4E8F-99C0-A24211761A7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42347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732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73204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32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6013" y="6381750"/>
            <a:ext cx="12700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5003-A5CF-4635-8CA9-48F4AC27BEB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22637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15888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6327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089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grpSp>
        <p:nvGrpSpPr>
          <p:cNvPr id="2" name="Gruppieren 1"/>
          <p:cNvGrpSpPr/>
          <p:nvPr/>
        </p:nvGrpSpPr>
        <p:grpSpPr>
          <a:xfrm>
            <a:off x="1588" y="0"/>
            <a:ext cx="8713250" cy="6600824"/>
            <a:chOff x="1588" y="0"/>
            <a:chExt cx="8713250" cy="6600824"/>
          </a:xfrm>
          <a:solidFill>
            <a:srgbClr val="FFCC00"/>
          </a:solidFill>
        </p:grpSpPr>
        <p:grpSp>
          <p:nvGrpSpPr>
            <p:cNvPr id="45" name="Gruppieren 44"/>
            <p:cNvGrpSpPr/>
            <p:nvPr/>
          </p:nvGrpSpPr>
          <p:grpSpPr>
            <a:xfrm>
              <a:off x="6601875" y="6373811"/>
              <a:ext cx="2112963" cy="227013"/>
              <a:chOff x="6634163" y="5826125"/>
              <a:chExt cx="2112963" cy="227013"/>
            </a:xfrm>
            <a:grpFill/>
          </p:grpSpPr>
          <p:sp>
            <p:nvSpPr>
              <p:cNvPr id="29" name="Freeform 77"/>
              <p:cNvSpPr>
                <a:spLocks/>
              </p:cNvSpPr>
              <p:nvPr/>
            </p:nvSpPr>
            <p:spPr bwMode="auto">
              <a:xfrm>
                <a:off x="6634163" y="5826125"/>
                <a:ext cx="169863" cy="222250"/>
              </a:xfrm>
              <a:custGeom>
                <a:avLst/>
                <a:gdLst>
                  <a:gd name="T0" fmla="*/ 214 w 747"/>
                  <a:gd name="T1" fmla="*/ 0 h 976"/>
                  <a:gd name="T2" fmla="*/ 0 w 747"/>
                  <a:gd name="T3" fmla="*/ 0 h 976"/>
                  <a:gd name="T4" fmla="*/ 0 w 747"/>
                  <a:gd name="T5" fmla="*/ 976 h 976"/>
                  <a:gd name="T6" fmla="*/ 214 w 747"/>
                  <a:gd name="T7" fmla="*/ 976 h 976"/>
                  <a:gd name="T8" fmla="*/ 214 w 747"/>
                  <a:gd name="T9" fmla="*/ 731 h 976"/>
                  <a:gd name="T10" fmla="*/ 448 w 747"/>
                  <a:gd name="T11" fmla="*/ 976 h 976"/>
                  <a:gd name="T12" fmla="*/ 747 w 747"/>
                  <a:gd name="T13" fmla="*/ 976 h 976"/>
                  <a:gd name="T14" fmla="*/ 427 w 747"/>
                  <a:gd name="T15" fmla="*/ 652 h 976"/>
                  <a:gd name="T16" fmla="*/ 728 w 747"/>
                  <a:gd name="T17" fmla="*/ 373 h 976"/>
                  <a:gd name="T18" fmla="*/ 436 w 747"/>
                  <a:gd name="T19" fmla="*/ 373 h 976"/>
                  <a:gd name="T20" fmla="*/ 214 w 747"/>
                  <a:gd name="T21" fmla="*/ 591 h 976"/>
                  <a:gd name="T22" fmla="*/ 214 w 747"/>
                  <a:gd name="T23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7" h="976">
                    <a:moveTo>
                      <a:pt x="214" y="0"/>
                    </a:moveTo>
                    <a:lnTo>
                      <a:pt x="0" y="0"/>
                    </a:lnTo>
                    <a:lnTo>
                      <a:pt x="0" y="976"/>
                    </a:lnTo>
                    <a:lnTo>
                      <a:pt x="214" y="976"/>
                    </a:lnTo>
                    <a:lnTo>
                      <a:pt x="214" y="731"/>
                    </a:lnTo>
                    <a:lnTo>
                      <a:pt x="448" y="976"/>
                    </a:lnTo>
                    <a:lnTo>
                      <a:pt x="747" y="976"/>
                    </a:lnTo>
                    <a:lnTo>
                      <a:pt x="427" y="652"/>
                    </a:lnTo>
                    <a:lnTo>
                      <a:pt x="728" y="373"/>
                    </a:lnTo>
                    <a:lnTo>
                      <a:pt x="436" y="373"/>
                    </a:lnTo>
                    <a:lnTo>
                      <a:pt x="214" y="59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0" name="Freeform 78"/>
              <p:cNvSpPr>
                <a:spLocks/>
              </p:cNvSpPr>
              <p:nvPr/>
            </p:nvSpPr>
            <p:spPr bwMode="auto">
              <a:xfrm>
                <a:off x="6808788" y="5907088"/>
                <a:ext cx="120650" cy="146050"/>
              </a:xfrm>
              <a:custGeom>
                <a:avLst/>
                <a:gdLst>
                  <a:gd name="T0" fmla="*/ 463 w 528"/>
                  <a:gd name="T1" fmla="*/ 21 h 643"/>
                  <a:gd name="T2" fmla="*/ 388 w 528"/>
                  <a:gd name="T3" fmla="*/ 4 h 643"/>
                  <a:gd name="T4" fmla="*/ 311 w 528"/>
                  <a:gd name="T5" fmla="*/ 0 h 643"/>
                  <a:gd name="T6" fmla="*/ 253 w 528"/>
                  <a:gd name="T7" fmla="*/ 4 h 643"/>
                  <a:gd name="T8" fmla="*/ 196 w 528"/>
                  <a:gd name="T9" fmla="*/ 17 h 643"/>
                  <a:gd name="T10" fmla="*/ 145 w 528"/>
                  <a:gd name="T11" fmla="*/ 40 h 643"/>
                  <a:gd name="T12" fmla="*/ 102 w 528"/>
                  <a:gd name="T13" fmla="*/ 74 h 643"/>
                  <a:gd name="T14" fmla="*/ 69 w 528"/>
                  <a:gd name="T15" fmla="*/ 118 h 643"/>
                  <a:gd name="T16" fmla="*/ 50 w 528"/>
                  <a:gd name="T17" fmla="*/ 171 h 643"/>
                  <a:gd name="T18" fmla="*/ 47 w 528"/>
                  <a:gd name="T19" fmla="*/ 232 h 643"/>
                  <a:gd name="T20" fmla="*/ 58 w 528"/>
                  <a:gd name="T21" fmla="*/ 281 h 643"/>
                  <a:gd name="T22" fmla="*/ 79 w 528"/>
                  <a:gd name="T23" fmla="*/ 317 h 643"/>
                  <a:gd name="T24" fmla="*/ 107 w 528"/>
                  <a:gd name="T25" fmla="*/ 343 h 643"/>
                  <a:gd name="T26" fmla="*/ 143 w 528"/>
                  <a:gd name="T27" fmla="*/ 360 h 643"/>
                  <a:gd name="T28" fmla="*/ 180 w 528"/>
                  <a:gd name="T29" fmla="*/ 372 h 643"/>
                  <a:gd name="T30" fmla="*/ 217 w 528"/>
                  <a:gd name="T31" fmla="*/ 380 h 643"/>
                  <a:gd name="T32" fmla="*/ 252 w 528"/>
                  <a:gd name="T33" fmla="*/ 388 h 643"/>
                  <a:gd name="T34" fmla="*/ 281 w 528"/>
                  <a:gd name="T35" fmla="*/ 398 h 643"/>
                  <a:gd name="T36" fmla="*/ 303 w 528"/>
                  <a:gd name="T37" fmla="*/ 411 h 643"/>
                  <a:gd name="T38" fmla="*/ 313 w 528"/>
                  <a:gd name="T39" fmla="*/ 431 h 643"/>
                  <a:gd name="T40" fmla="*/ 311 w 528"/>
                  <a:gd name="T41" fmla="*/ 451 h 643"/>
                  <a:gd name="T42" fmla="*/ 304 w 528"/>
                  <a:gd name="T43" fmla="*/ 464 h 643"/>
                  <a:gd name="T44" fmla="*/ 291 w 528"/>
                  <a:gd name="T45" fmla="*/ 474 h 643"/>
                  <a:gd name="T46" fmla="*/ 257 w 528"/>
                  <a:gd name="T47" fmla="*/ 484 h 643"/>
                  <a:gd name="T48" fmla="*/ 219 w 528"/>
                  <a:gd name="T49" fmla="*/ 483 h 643"/>
                  <a:gd name="T50" fmla="*/ 174 w 528"/>
                  <a:gd name="T51" fmla="*/ 471 h 643"/>
                  <a:gd name="T52" fmla="*/ 129 w 528"/>
                  <a:gd name="T53" fmla="*/ 453 h 643"/>
                  <a:gd name="T54" fmla="*/ 89 w 528"/>
                  <a:gd name="T55" fmla="*/ 431 h 643"/>
                  <a:gd name="T56" fmla="*/ 28 w 528"/>
                  <a:gd name="T57" fmla="*/ 589 h 643"/>
                  <a:gd name="T58" fmla="*/ 116 w 528"/>
                  <a:gd name="T59" fmla="*/ 624 h 643"/>
                  <a:gd name="T60" fmla="*/ 164 w 528"/>
                  <a:gd name="T61" fmla="*/ 635 h 643"/>
                  <a:gd name="T62" fmla="*/ 243 w 528"/>
                  <a:gd name="T63" fmla="*/ 643 h 643"/>
                  <a:gd name="T64" fmla="*/ 306 w 528"/>
                  <a:gd name="T65" fmla="*/ 637 h 643"/>
                  <a:gd name="T66" fmla="*/ 367 w 528"/>
                  <a:gd name="T67" fmla="*/ 624 h 643"/>
                  <a:gd name="T68" fmla="*/ 422 w 528"/>
                  <a:gd name="T69" fmla="*/ 600 h 643"/>
                  <a:gd name="T70" fmla="*/ 468 w 528"/>
                  <a:gd name="T71" fmla="*/ 566 h 643"/>
                  <a:gd name="T72" fmla="*/ 502 w 528"/>
                  <a:gd name="T73" fmla="*/ 519 h 643"/>
                  <a:gd name="T74" fmla="*/ 519 w 528"/>
                  <a:gd name="T75" fmla="*/ 483 h 643"/>
                  <a:gd name="T76" fmla="*/ 527 w 528"/>
                  <a:gd name="T77" fmla="*/ 441 h 643"/>
                  <a:gd name="T78" fmla="*/ 526 w 528"/>
                  <a:gd name="T79" fmla="*/ 391 h 643"/>
                  <a:gd name="T80" fmla="*/ 518 w 528"/>
                  <a:gd name="T81" fmla="*/ 356 h 643"/>
                  <a:gd name="T82" fmla="*/ 505 w 528"/>
                  <a:gd name="T83" fmla="*/ 326 h 643"/>
                  <a:gd name="T84" fmla="*/ 485 w 528"/>
                  <a:gd name="T85" fmla="*/ 301 h 643"/>
                  <a:gd name="T86" fmla="*/ 462 w 528"/>
                  <a:gd name="T87" fmla="*/ 281 h 643"/>
                  <a:gd name="T88" fmla="*/ 422 w 528"/>
                  <a:gd name="T89" fmla="*/ 260 h 643"/>
                  <a:gd name="T90" fmla="*/ 352 w 528"/>
                  <a:gd name="T91" fmla="*/ 239 h 643"/>
                  <a:gd name="T92" fmla="*/ 309 w 528"/>
                  <a:gd name="T93" fmla="*/ 230 h 643"/>
                  <a:gd name="T94" fmla="*/ 278 w 528"/>
                  <a:gd name="T95" fmla="*/ 219 h 643"/>
                  <a:gd name="T96" fmla="*/ 263 w 528"/>
                  <a:gd name="T97" fmla="*/ 206 h 643"/>
                  <a:gd name="T98" fmla="*/ 256 w 528"/>
                  <a:gd name="T99" fmla="*/ 186 h 643"/>
                  <a:gd name="T100" fmla="*/ 260 w 528"/>
                  <a:gd name="T101" fmla="*/ 171 h 643"/>
                  <a:gd name="T102" fmla="*/ 271 w 528"/>
                  <a:gd name="T103" fmla="*/ 160 h 643"/>
                  <a:gd name="T104" fmla="*/ 291 w 528"/>
                  <a:gd name="T105" fmla="*/ 150 h 643"/>
                  <a:gd name="T106" fmla="*/ 324 w 528"/>
                  <a:gd name="T107" fmla="*/ 145 h 643"/>
                  <a:gd name="T108" fmla="*/ 352 w 528"/>
                  <a:gd name="T109" fmla="*/ 147 h 643"/>
                  <a:gd name="T110" fmla="*/ 382 w 528"/>
                  <a:gd name="T111" fmla="*/ 153 h 643"/>
                  <a:gd name="T112" fmla="*/ 412 w 528"/>
                  <a:gd name="T113" fmla="*/ 162 h 643"/>
                  <a:gd name="T114" fmla="*/ 438 w 528"/>
                  <a:gd name="T115" fmla="*/ 174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8" h="643">
                    <a:moveTo>
                      <a:pt x="510" y="38"/>
                    </a:moveTo>
                    <a:lnTo>
                      <a:pt x="486" y="28"/>
                    </a:lnTo>
                    <a:lnTo>
                      <a:pt x="463" y="21"/>
                    </a:lnTo>
                    <a:lnTo>
                      <a:pt x="437" y="13"/>
                    </a:lnTo>
                    <a:lnTo>
                      <a:pt x="413" y="8"/>
                    </a:lnTo>
                    <a:lnTo>
                      <a:pt x="388" y="4"/>
                    </a:lnTo>
                    <a:lnTo>
                      <a:pt x="362" y="1"/>
                    </a:lnTo>
                    <a:lnTo>
                      <a:pt x="337" y="0"/>
                    </a:lnTo>
                    <a:lnTo>
                      <a:pt x="311" y="0"/>
                    </a:lnTo>
                    <a:lnTo>
                      <a:pt x="292" y="0"/>
                    </a:lnTo>
                    <a:lnTo>
                      <a:pt x="272" y="1"/>
                    </a:lnTo>
                    <a:lnTo>
                      <a:pt x="253" y="4"/>
                    </a:lnTo>
                    <a:lnTo>
                      <a:pt x="233" y="7"/>
                    </a:lnTo>
                    <a:lnTo>
                      <a:pt x="214" y="12"/>
                    </a:lnTo>
                    <a:lnTo>
                      <a:pt x="196" y="17"/>
                    </a:lnTo>
                    <a:lnTo>
                      <a:pt x="178" y="24"/>
                    </a:lnTo>
                    <a:lnTo>
                      <a:pt x="161" y="32"/>
                    </a:lnTo>
                    <a:lnTo>
                      <a:pt x="145" y="40"/>
                    </a:lnTo>
                    <a:lnTo>
                      <a:pt x="129" y="50"/>
                    </a:lnTo>
                    <a:lnTo>
                      <a:pt x="115" y="61"/>
                    </a:lnTo>
                    <a:lnTo>
                      <a:pt x="102" y="74"/>
                    </a:lnTo>
                    <a:lnTo>
                      <a:pt x="89" y="87"/>
                    </a:lnTo>
                    <a:lnTo>
                      <a:pt x="79" y="101"/>
                    </a:lnTo>
                    <a:lnTo>
                      <a:pt x="69" y="118"/>
                    </a:lnTo>
                    <a:lnTo>
                      <a:pt x="61" y="134"/>
                    </a:lnTo>
                    <a:lnTo>
                      <a:pt x="54" y="152"/>
                    </a:lnTo>
                    <a:lnTo>
                      <a:pt x="50" y="171"/>
                    </a:lnTo>
                    <a:lnTo>
                      <a:pt x="47" y="192"/>
                    </a:lnTo>
                    <a:lnTo>
                      <a:pt x="46" y="214"/>
                    </a:lnTo>
                    <a:lnTo>
                      <a:pt x="47" y="232"/>
                    </a:lnTo>
                    <a:lnTo>
                      <a:pt x="49" y="250"/>
                    </a:lnTo>
                    <a:lnTo>
                      <a:pt x="52" y="267"/>
                    </a:lnTo>
                    <a:lnTo>
                      <a:pt x="58" y="281"/>
                    </a:lnTo>
                    <a:lnTo>
                      <a:pt x="63" y="294"/>
                    </a:lnTo>
                    <a:lnTo>
                      <a:pt x="71" y="306"/>
                    </a:lnTo>
                    <a:lnTo>
                      <a:pt x="79" y="317"/>
                    </a:lnTo>
                    <a:lnTo>
                      <a:pt x="87" y="326"/>
                    </a:lnTo>
                    <a:lnTo>
                      <a:pt x="97" y="335"/>
                    </a:lnTo>
                    <a:lnTo>
                      <a:pt x="107" y="343"/>
                    </a:lnTo>
                    <a:lnTo>
                      <a:pt x="118" y="349"/>
                    </a:lnTo>
                    <a:lnTo>
                      <a:pt x="131" y="355"/>
                    </a:lnTo>
                    <a:lnTo>
                      <a:pt x="143" y="360"/>
                    </a:lnTo>
                    <a:lnTo>
                      <a:pt x="155" y="365"/>
                    </a:lnTo>
                    <a:lnTo>
                      <a:pt x="167" y="368"/>
                    </a:lnTo>
                    <a:lnTo>
                      <a:pt x="180" y="372"/>
                    </a:lnTo>
                    <a:lnTo>
                      <a:pt x="192" y="375"/>
                    </a:lnTo>
                    <a:lnTo>
                      <a:pt x="204" y="378"/>
                    </a:lnTo>
                    <a:lnTo>
                      <a:pt x="217" y="380"/>
                    </a:lnTo>
                    <a:lnTo>
                      <a:pt x="229" y="384"/>
                    </a:lnTo>
                    <a:lnTo>
                      <a:pt x="241" y="386"/>
                    </a:lnTo>
                    <a:lnTo>
                      <a:pt x="252" y="388"/>
                    </a:lnTo>
                    <a:lnTo>
                      <a:pt x="262" y="391"/>
                    </a:lnTo>
                    <a:lnTo>
                      <a:pt x="272" y="395"/>
                    </a:lnTo>
                    <a:lnTo>
                      <a:pt x="281" y="398"/>
                    </a:lnTo>
                    <a:lnTo>
                      <a:pt x="289" y="401"/>
                    </a:lnTo>
                    <a:lnTo>
                      <a:pt x="296" y="406"/>
                    </a:lnTo>
                    <a:lnTo>
                      <a:pt x="303" y="411"/>
                    </a:lnTo>
                    <a:lnTo>
                      <a:pt x="307" y="417"/>
                    </a:lnTo>
                    <a:lnTo>
                      <a:pt x="310" y="423"/>
                    </a:lnTo>
                    <a:lnTo>
                      <a:pt x="313" y="431"/>
                    </a:lnTo>
                    <a:lnTo>
                      <a:pt x="314" y="439"/>
                    </a:lnTo>
                    <a:lnTo>
                      <a:pt x="314" y="445"/>
                    </a:lnTo>
                    <a:lnTo>
                      <a:pt x="311" y="451"/>
                    </a:lnTo>
                    <a:lnTo>
                      <a:pt x="310" y="455"/>
                    </a:lnTo>
                    <a:lnTo>
                      <a:pt x="307" y="460"/>
                    </a:lnTo>
                    <a:lnTo>
                      <a:pt x="304" y="464"/>
                    </a:lnTo>
                    <a:lnTo>
                      <a:pt x="299" y="468"/>
                    </a:lnTo>
                    <a:lnTo>
                      <a:pt x="295" y="471"/>
                    </a:lnTo>
                    <a:lnTo>
                      <a:pt x="291" y="474"/>
                    </a:lnTo>
                    <a:lnTo>
                      <a:pt x="279" y="479"/>
                    </a:lnTo>
                    <a:lnTo>
                      <a:pt x="268" y="482"/>
                    </a:lnTo>
                    <a:lnTo>
                      <a:pt x="257" y="484"/>
                    </a:lnTo>
                    <a:lnTo>
                      <a:pt x="246" y="485"/>
                    </a:lnTo>
                    <a:lnTo>
                      <a:pt x="233" y="484"/>
                    </a:lnTo>
                    <a:lnTo>
                      <a:pt x="219" y="483"/>
                    </a:lnTo>
                    <a:lnTo>
                      <a:pt x="204" y="480"/>
                    </a:lnTo>
                    <a:lnTo>
                      <a:pt x="189" y="476"/>
                    </a:lnTo>
                    <a:lnTo>
                      <a:pt x="174" y="471"/>
                    </a:lnTo>
                    <a:lnTo>
                      <a:pt x="158" y="465"/>
                    </a:lnTo>
                    <a:lnTo>
                      <a:pt x="144" y="460"/>
                    </a:lnTo>
                    <a:lnTo>
                      <a:pt x="129" y="453"/>
                    </a:lnTo>
                    <a:lnTo>
                      <a:pt x="115" y="447"/>
                    </a:lnTo>
                    <a:lnTo>
                      <a:pt x="102" y="439"/>
                    </a:lnTo>
                    <a:lnTo>
                      <a:pt x="89" y="431"/>
                    </a:lnTo>
                    <a:lnTo>
                      <a:pt x="78" y="423"/>
                    </a:lnTo>
                    <a:lnTo>
                      <a:pt x="0" y="573"/>
                    </a:lnTo>
                    <a:lnTo>
                      <a:pt x="28" y="589"/>
                    </a:lnTo>
                    <a:lnTo>
                      <a:pt x="57" y="603"/>
                    </a:lnTo>
                    <a:lnTo>
                      <a:pt x="86" y="614"/>
                    </a:lnTo>
                    <a:lnTo>
                      <a:pt x="116" y="624"/>
                    </a:lnTo>
                    <a:lnTo>
                      <a:pt x="132" y="629"/>
                    </a:lnTo>
                    <a:lnTo>
                      <a:pt x="148" y="632"/>
                    </a:lnTo>
                    <a:lnTo>
                      <a:pt x="164" y="635"/>
                    </a:lnTo>
                    <a:lnTo>
                      <a:pt x="179" y="637"/>
                    </a:lnTo>
                    <a:lnTo>
                      <a:pt x="211" y="641"/>
                    </a:lnTo>
                    <a:lnTo>
                      <a:pt x="243" y="643"/>
                    </a:lnTo>
                    <a:lnTo>
                      <a:pt x="264" y="642"/>
                    </a:lnTo>
                    <a:lnTo>
                      <a:pt x="285" y="641"/>
                    </a:lnTo>
                    <a:lnTo>
                      <a:pt x="306" y="637"/>
                    </a:lnTo>
                    <a:lnTo>
                      <a:pt x="327" y="634"/>
                    </a:lnTo>
                    <a:lnTo>
                      <a:pt x="347" y="630"/>
                    </a:lnTo>
                    <a:lnTo>
                      <a:pt x="367" y="624"/>
                    </a:lnTo>
                    <a:lnTo>
                      <a:pt x="385" y="618"/>
                    </a:lnTo>
                    <a:lnTo>
                      <a:pt x="404" y="609"/>
                    </a:lnTo>
                    <a:lnTo>
                      <a:pt x="422" y="600"/>
                    </a:lnTo>
                    <a:lnTo>
                      <a:pt x="438" y="590"/>
                    </a:lnTo>
                    <a:lnTo>
                      <a:pt x="454" y="578"/>
                    </a:lnTo>
                    <a:lnTo>
                      <a:pt x="468" y="566"/>
                    </a:lnTo>
                    <a:lnTo>
                      <a:pt x="481" y="551"/>
                    </a:lnTo>
                    <a:lnTo>
                      <a:pt x="492" y="536"/>
                    </a:lnTo>
                    <a:lnTo>
                      <a:pt x="502" y="519"/>
                    </a:lnTo>
                    <a:lnTo>
                      <a:pt x="511" y="502"/>
                    </a:lnTo>
                    <a:lnTo>
                      <a:pt x="516" y="493"/>
                    </a:lnTo>
                    <a:lnTo>
                      <a:pt x="519" y="483"/>
                    </a:lnTo>
                    <a:lnTo>
                      <a:pt x="521" y="473"/>
                    </a:lnTo>
                    <a:lnTo>
                      <a:pt x="523" y="463"/>
                    </a:lnTo>
                    <a:lnTo>
                      <a:pt x="527" y="441"/>
                    </a:lnTo>
                    <a:lnTo>
                      <a:pt x="528" y="418"/>
                    </a:lnTo>
                    <a:lnTo>
                      <a:pt x="527" y="405"/>
                    </a:lnTo>
                    <a:lnTo>
                      <a:pt x="526" y="391"/>
                    </a:lnTo>
                    <a:lnTo>
                      <a:pt x="524" y="379"/>
                    </a:lnTo>
                    <a:lnTo>
                      <a:pt x="521" y="367"/>
                    </a:lnTo>
                    <a:lnTo>
                      <a:pt x="518" y="356"/>
                    </a:lnTo>
                    <a:lnTo>
                      <a:pt x="514" y="345"/>
                    </a:lnTo>
                    <a:lnTo>
                      <a:pt x="510" y="335"/>
                    </a:lnTo>
                    <a:lnTo>
                      <a:pt x="505" y="326"/>
                    </a:lnTo>
                    <a:lnTo>
                      <a:pt x="499" y="317"/>
                    </a:lnTo>
                    <a:lnTo>
                      <a:pt x="492" y="310"/>
                    </a:lnTo>
                    <a:lnTo>
                      <a:pt x="485" y="301"/>
                    </a:lnTo>
                    <a:lnTo>
                      <a:pt x="478" y="294"/>
                    </a:lnTo>
                    <a:lnTo>
                      <a:pt x="469" y="288"/>
                    </a:lnTo>
                    <a:lnTo>
                      <a:pt x="462" y="281"/>
                    </a:lnTo>
                    <a:lnTo>
                      <a:pt x="452" y="274"/>
                    </a:lnTo>
                    <a:lnTo>
                      <a:pt x="443" y="270"/>
                    </a:lnTo>
                    <a:lnTo>
                      <a:pt x="422" y="260"/>
                    </a:lnTo>
                    <a:lnTo>
                      <a:pt x="400" y="251"/>
                    </a:lnTo>
                    <a:lnTo>
                      <a:pt x="377" y="245"/>
                    </a:lnTo>
                    <a:lnTo>
                      <a:pt x="352" y="239"/>
                    </a:lnTo>
                    <a:lnTo>
                      <a:pt x="340" y="237"/>
                    </a:lnTo>
                    <a:lnTo>
                      <a:pt x="325" y="235"/>
                    </a:lnTo>
                    <a:lnTo>
                      <a:pt x="309" y="230"/>
                    </a:lnTo>
                    <a:lnTo>
                      <a:pt x="294" y="226"/>
                    </a:lnTo>
                    <a:lnTo>
                      <a:pt x="286" y="223"/>
                    </a:lnTo>
                    <a:lnTo>
                      <a:pt x="278" y="219"/>
                    </a:lnTo>
                    <a:lnTo>
                      <a:pt x="273" y="216"/>
                    </a:lnTo>
                    <a:lnTo>
                      <a:pt x="267" y="210"/>
                    </a:lnTo>
                    <a:lnTo>
                      <a:pt x="263" y="206"/>
                    </a:lnTo>
                    <a:lnTo>
                      <a:pt x="259" y="200"/>
                    </a:lnTo>
                    <a:lnTo>
                      <a:pt x="257" y="194"/>
                    </a:lnTo>
                    <a:lnTo>
                      <a:pt x="256" y="186"/>
                    </a:lnTo>
                    <a:lnTo>
                      <a:pt x="256" y="181"/>
                    </a:lnTo>
                    <a:lnTo>
                      <a:pt x="259" y="175"/>
                    </a:lnTo>
                    <a:lnTo>
                      <a:pt x="260" y="171"/>
                    </a:lnTo>
                    <a:lnTo>
                      <a:pt x="263" y="166"/>
                    </a:lnTo>
                    <a:lnTo>
                      <a:pt x="266" y="163"/>
                    </a:lnTo>
                    <a:lnTo>
                      <a:pt x="271" y="160"/>
                    </a:lnTo>
                    <a:lnTo>
                      <a:pt x="275" y="156"/>
                    </a:lnTo>
                    <a:lnTo>
                      <a:pt x="281" y="154"/>
                    </a:lnTo>
                    <a:lnTo>
                      <a:pt x="291" y="150"/>
                    </a:lnTo>
                    <a:lnTo>
                      <a:pt x="303" y="147"/>
                    </a:lnTo>
                    <a:lnTo>
                      <a:pt x="313" y="145"/>
                    </a:lnTo>
                    <a:lnTo>
                      <a:pt x="324" y="145"/>
                    </a:lnTo>
                    <a:lnTo>
                      <a:pt x="332" y="145"/>
                    </a:lnTo>
                    <a:lnTo>
                      <a:pt x="342" y="146"/>
                    </a:lnTo>
                    <a:lnTo>
                      <a:pt x="352" y="147"/>
                    </a:lnTo>
                    <a:lnTo>
                      <a:pt x="362" y="149"/>
                    </a:lnTo>
                    <a:lnTo>
                      <a:pt x="372" y="151"/>
                    </a:lnTo>
                    <a:lnTo>
                      <a:pt x="382" y="153"/>
                    </a:lnTo>
                    <a:lnTo>
                      <a:pt x="392" y="156"/>
                    </a:lnTo>
                    <a:lnTo>
                      <a:pt x="402" y="159"/>
                    </a:lnTo>
                    <a:lnTo>
                      <a:pt x="412" y="162"/>
                    </a:lnTo>
                    <a:lnTo>
                      <a:pt x="421" y="166"/>
                    </a:lnTo>
                    <a:lnTo>
                      <a:pt x="430" y="171"/>
                    </a:lnTo>
                    <a:lnTo>
                      <a:pt x="438" y="174"/>
                    </a:lnTo>
                    <a:lnTo>
                      <a:pt x="51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1" name="Freeform 79"/>
              <p:cNvSpPr>
                <a:spLocks/>
              </p:cNvSpPr>
              <p:nvPr/>
            </p:nvSpPr>
            <p:spPr bwMode="auto">
              <a:xfrm>
                <a:off x="6934201" y="5910263"/>
                <a:ext cx="274638" cy="138113"/>
              </a:xfrm>
              <a:custGeom>
                <a:avLst/>
                <a:gdLst>
                  <a:gd name="T0" fmla="*/ 239 w 1206"/>
                  <a:gd name="T1" fmla="*/ 0 h 603"/>
                  <a:gd name="T2" fmla="*/ 0 w 1206"/>
                  <a:gd name="T3" fmla="*/ 0 h 603"/>
                  <a:gd name="T4" fmla="*/ 316 w 1206"/>
                  <a:gd name="T5" fmla="*/ 603 h 603"/>
                  <a:gd name="T6" fmla="*/ 455 w 1206"/>
                  <a:gd name="T7" fmla="*/ 603 h 603"/>
                  <a:gd name="T8" fmla="*/ 604 w 1206"/>
                  <a:gd name="T9" fmla="*/ 273 h 603"/>
                  <a:gd name="T10" fmla="*/ 753 w 1206"/>
                  <a:gd name="T11" fmla="*/ 603 h 603"/>
                  <a:gd name="T12" fmla="*/ 892 w 1206"/>
                  <a:gd name="T13" fmla="*/ 603 h 603"/>
                  <a:gd name="T14" fmla="*/ 1206 w 1206"/>
                  <a:gd name="T15" fmla="*/ 0 h 603"/>
                  <a:gd name="T16" fmla="*/ 970 w 1206"/>
                  <a:gd name="T17" fmla="*/ 0 h 603"/>
                  <a:gd name="T18" fmla="*/ 819 w 1206"/>
                  <a:gd name="T19" fmla="*/ 327 h 603"/>
                  <a:gd name="T20" fmla="*/ 667 w 1206"/>
                  <a:gd name="T21" fmla="*/ 0 h 603"/>
                  <a:gd name="T22" fmla="*/ 540 w 1206"/>
                  <a:gd name="T23" fmla="*/ 0 h 603"/>
                  <a:gd name="T24" fmla="*/ 389 w 1206"/>
                  <a:gd name="T25" fmla="*/ 327 h 603"/>
                  <a:gd name="T26" fmla="*/ 239 w 1206"/>
                  <a:gd name="T27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6" h="603">
                    <a:moveTo>
                      <a:pt x="239" y="0"/>
                    </a:moveTo>
                    <a:lnTo>
                      <a:pt x="0" y="0"/>
                    </a:lnTo>
                    <a:lnTo>
                      <a:pt x="316" y="603"/>
                    </a:lnTo>
                    <a:lnTo>
                      <a:pt x="455" y="603"/>
                    </a:lnTo>
                    <a:lnTo>
                      <a:pt x="604" y="273"/>
                    </a:lnTo>
                    <a:lnTo>
                      <a:pt x="753" y="603"/>
                    </a:lnTo>
                    <a:lnTo>
                      <a:pt x="892" y="603"/>
                    </a:lnTo>
                    <a:lnTo>
                      <a:pt x="1206" y="0"/>
                    </a:lnTo>
                    <a:lnTo>
                      <a:pt x="970" y="0"/>
                    </a:lnTo>
                    <a:lnTo>
                      <a:pt x="819" y="327"/>
                    </a:lnTo>
                    <a:lnTo>
                      <a:pt x="667" y="0"/>
                    </a:lnTo>
                    <a:lnTo>
                      <a:pt x="540" y="0"/>
                    </a:lnTo>
                    <a:lnTo>
                      <a:pt x="389" y="327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2" name="Freeform 80"/>
              <p:cNvSpPr>
                <a:spLocks noEditPoints="1"/>
              </p:cNvSpPr>
              <p:nvPr/>
            </p:nvSpPr>
            <p:spPr bwMode="auto">
              <a:xfrm>
                <a:off x="7218363" y="5830888"/>
                <a:ext cx="53975" cy="217488"/>
              </a:xfrm>
              <a:custGeom>
                <a:avLst/>
                <a:gdLst>
                  <a:gd name="T0" fmla="*/ 226 w 239"/>
                  <a:gd name="T1" fmla="*/ 352 h 955"/>
                  <a:gd name="T2" fmla="*/ 12 w 239"/>
                  <a:gd name="T3" fmla="*/ 352 h 955"/>
                  <a:gd name="T4" fmla="*/ 12 w 239"/>
                  <a:gd name="T5" fmla="*/ 955 h 955"/>
                  <a:gd name="T6" fmla="*/ 226 w 239"/>
                  <a:gd name="T7" fmla="*/ 955 h 955"/>
                  <a:gd name="T8" fmla="*/ 226 w 239"/>
                  <a:gd name="T9" fmla="*/ 352 h 955"/>
                  <a:gd name="T10" fmla="*/ 119 w 239"/>
                  <a:gd name="T11" fmla="*/ 0 h 955"/>
                  <a:gd name="T12" fmla="*/ 104 w 239"/>
                  <a:gd name="T13" fmla="*/ 2 h 955"/>
                  <a:gd name="T14" fmla="*/ 88 w 239"/>
                  <a:gd name="T15" fmla="*/ 5 h 955"/>
                  <a:gd name="T16" fmla="*/ 73 w 239"/>
                  <a:gd name="T17" fmla="*/ 10 h 955"/>
                  <a:gd name="T18" fmla="*/ 60 w 239"/>
                  <a:gd name="T19" fmla="*/ 17 h 955"/>
                  <a:gd name="T20" fmla="*/ 46 w 239"/>
                  <a:gd name="T21" fmla="*/ 26 h 955"/>
                  <a:gd name="T22" fmla="*/ 35 w 239"/>
                  <a:gd name="T23" fmla="*/ 36 h 955"/>
                  <a:gd name="T24" fmla="*/ 25 w 239"/>
                  <a:gd name="T25" fmla="*/ 47 h 955"/>
                  <a:gd name="T26" fmla="*/ 17 w 239"/>
                  <a:gd name="T27" fmla="*/ 60 h 955"/>
                  <a:gd name="T28" fmla="*/ 9 w 239"/>
                  <a:gd name="T29" fmla="*/ 74 h 955"/>
                  <a:gd name="T30" fmla="*/ 4 w 239"/>
                  <a:gd name="T31" fmla="*/ 89 h 955"/>
                  <a:gd name="T32" fmla="*/ 1 w 239"/>
                  <a:gd name="T33" fmla="*/ 104 h 955"/>
                  <a:gd name="T34" fmla="*/ 0 w 239"/>
                  <a:gd name="T35" fmla="*/ 121 h 955"/>
                  <a:gd name="T36" fmla="*/ 1 w 239"/>
                  <a:gd name="T37" fmla="*/ 137 h 955"/>
                  <a:gd name="T38" fmla="*/ 4 w 239"/>
                  <a:gd name="T39" fmla="*/ 153 h 955"/>
                  <a:gd name="T40" fmla="*/ 9 w 239"/>
                  <a:gd name="T41" fmla="*/ 167 h 955"/>
                  <a:gd name="T42" fmla="*/ 17 w 239"/>
                  <a:gd name="T43" fmla="*/ 181 h 955"/>
                  <a:gd name="T44" fmla="*/ 25 w 239"/>
                  <a:gd name="T45" fmla="*/ 194 h 955"/>
                  <a:gd name="T46" fmla="*/ 35 w 239"/>
                  <a:gd name="T47" fmla="*/ 206 h 955"/>
                  <a:gd name="T48" fmla="*/ 46 w 239"/>
                  <a:gd name="T49" fmla="*/ 216 h 955"/>
                  <a:gd name="T50" fmla="*/ 60 w 239"/>
                  <a:gd name="T51" fmla="*/ 224 h 955"/>
                  <a:gd name="T52" fmla="*/ 73 w 239"/>
                  <a:gd name="T53" fmla="*/ 231 h 955"/>
                  <a:gd name="T54" fmla="*/ 88 w 239"/>
                  <a:gd name="T55" fmla="*/ 237 h 955"/>
                  <a:gd name="T56" fmla="*/ 104 w 239"/>
                  <a:gd name="T57" fmla="*/ 239 h 955"/>
                  <a:gd name="T58" fmla="*/ 119 w 239"/>
                  <a:gd name="T59" fmla="*/ 241 h 955"/>
                  <a:gd name="T60" fmla="*/ 136 w 239"/>
                  <a:gd name="T61" fmla="*/ 239 h 955"/>
                  <a:gd name="T62" fmla="*/ 151 w 239"/>
                  <a:gd name="T63" fmla="*/ 237 h 955"/>
                  <a:gd name="T64" fmla="*/ 166 w 239"/>
                  <a:gd name="T65" fmla="*/ 231 h 955"/>
                  <a:gd name="T66" fmla="*/ 180 w 239"/>
                  <a:gd name="T67" fmla="*/ 224 h 955"/>
                  <a:gd name="T68" fmla="*/ 193 w 239"/>
                  <a:gd name="T69" fmla="*/ 216 h 955"/>
                  <a:gd name="T70" fmla="*/ 204 w 239"/>
                  <a:gd name="T71" fmla="*/ 206 h 955"/>
                  <a:gd name="T72" fmla="*/ 214 w 239"/>
                  <a:gd name="T73" fmla="*/ 194 h 955"/>
                  <a:gd name="T74" fmla="*/ 223 w 239"/>
                  <a:gd name="T75" fmla="*/ 181 h 955"/>
                  <a:gd name="T76" fmla="*/ 231 w 239"/>
                  <a:gd name="T77" fmla="*/ 167 h 955"/>
                  <a:gd name="T78" fmla="*/ 235 w 239"/>
                  <a:gd name="T79" fmla="*/ 153 h 955"/>
                  <a:gd name="T80" fmla="*/ 238 w 239"/>
                  <a:gd name="T81" fmla="*/ 137 h 955"/>
                  <a:gd name="T82" fmla="*/ 239 w 239"/>
                  <a:gd name="T83" fmla="*/ 121 h 955"/>
                  <a:gd name="T84" fmla="*/ 238 w 239"/>
                  <a:gd name="T85" fmla="*/ 104 h 955"/>
                  <a:gd name="T86" fmla="*/ 235 w 239"/>
                  <a:gd name="T87" fmla="*/ 89 h 955"/>
                  <a:gd name="T88" fmla="*/ 231 w 239"/>
                  <a:gd name="T89" fmla="*/ 74 h 955"/>
                  <a:gd name="T90" fmla="*/ 223 w 239"/>
                  <a:gd name="T91" fmla="*/ 60 h 955"/>
                  <a:gd name="T92" fmla="*/ 214 w 239"/>
                  <a:gd name="T93" fmla="*/ 47 h 955"/>
                  <a:gd name="T94" fmla="*/ 204 w 239"/>
                  <a:gd name="T95" fmla="*/ 36 h 955"/>
                  <a:gd name="T96" fmla="*/ 193 w 239"/>
                  <a:gd name="T97" fmla="*/ 26 h 955"/>
                  <a:gd name="T98" fmla="*/ 180 w 239"/>
                  <a:gd name="T99" fmla="*/ 17 h 955"/>
                  <a:gd name="T100" fmla="*/ 166 w 239"/>
                  <a:gd name="T101" fmla="*/ 10 h 955"/>
                  <a:gd name="T102" fmla="*/ 151 w 239"/>
                  <a:gd name="T103" fmla="*/ 5 h 955"/>
                  <a:gd name="T104" fmla="*/ 136 w 239"/>
                  <a:gd name="T105" fmla="*/ 2 h 955"/>
                  <a:gd name="T106" fmla="*/ 119 w 239"/>
                  <a:gd name="T107" fmla="*/ 0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9" h="955">
                    <a:moveTo>
                      <a:pt x="226" y="352"/>
                    </a:moveTo>
                    <a:lnTo>
                      <a:pt x="12" y="352"/>
                    </a:lnTo>
                    <a:lnTo>
                      <a:pt x="12" y="955"/>
                    </a:lnTo>
                    <a:lnTo>
                      <a:pt x="226" y="955"/>
                    </a:lnTo>
                    <a:lnTo>
                      <a:pt x="226" y="352"/>
                    </a:lnTo>
                    <a:close/>
                    <a:moveTo>
                      <a:pt x="119" y="0"/>
                    </a:moveTo>
                    <a:lnTo>
                      <a:pt x="104" y="2"/>
                    </a:lnTo>
                    <a:lnTo>
                      <a:pt x="88" y="5"/>
                    </a:lnTo>
                    <a:lnTo>
                      <a:pt x="73" y="10"/>
                    </a:lnTo>
                    <a:lnTo>
                      <a:pt x="60" y="17"/>
                    </a:lnTo>
                    <a:lnTo>
                      <a:pt x="46" y="26"/>
                    </a:lnTo>
                    <a:lnTo>
                      <a:pt x="35" y="36"/>
                    </a:lnTo>
                    <a:lnTo>
                      <a:pt x="25" y="47"/>
                    </a:lnTo>
                    <a:lnTo>
                      <a:pt x="17" y="60"/>
                    </a:lnTo>
                    <a:lnTo>
                      <a:pt x="9" y="74"/>
                    </a:lnTo>
                    <a:lnTo>
                      <a:pt x="4" y="89"/>
                    </a:lnTo>
                    <a:lnTo>
                      <a:pt x="1" y="104"/>
                    </a:lnTo>
                    <a:lnTo>
                      <a:pt x="0" y="121"/>
                    </a:lnTo>
                    <a:lnTo>
                      <a:pt x="1" y="137"/>
                    </a:lnTo>
                    <a:lnTo>
                      <a:pt x="4" y="153"/>
                    </a:lnTo>
                    <a:lnTo>
                      <a:pt x="9" y="167"/>
                    </a:lnTo>
                    <a:lnTo>
                      <a:pt x="17" y="181"/>
                    </a:lnTo>
                    <a:lnTo>
                      <a:pt x="25" y="194"/>
                    </a:lnTo>
                    <a:lnTo>
                      <a:pt x="35" y="206"/>
                    </a:lnTo>
                    <a:lnTo>
                      <a:pt x="46" y="216"/>
                    </a:lnTo>
                    <a:lnTo>
                      <a:pt x="60" y="224"/>
                    </a:lnTo>
                    <a:lnTo>
                      <a:pt x="73" y="231"/>
                    </a:lnTo>
                    <a:lnTo>
                      <a:pt x="88" y="237"/>
                    </a:lnTo>
                    <a:lnTo>
                      <a:pt x="104" y="239"/>
                    </a:lnTo>
                    <a:lnTo>
                      <a:pt x="119" y="241"/>
                    </a:lnTo>
                    <a:lnTo>
                      <a:pt x="136" y="239"/>
                    </a:lnTo>
                    <a:lnTo>
                      <a:pt x="151" y="237"/>
                    </a:lnTo>
                    <a:lnTo>
                      <a:pt x="166" y="231"/>
                    </a:lnTo>
                    <a:lnTo>
                      <a:pt x="180" y="224"/>
                    </a:lnTo>
                    <a:lnTo>
                      <a:pt x="193" y="216"/>
                    </a:lnTo>
                    <a:lnTo>
                      <a:pt x="204" y="206"/>
                    </a:lnTo>
                    <a:lnTo>
                      <a:pt x="214" y="194"/>
                    </a:lnTo>
                    <a:lnTo>
                      <a:pt x="223" y="181"/>
                    </a:lnTo>
                    <a:lnTo>
                      <a:pt x="231" y="167"/>
                    </a:lnTo>
                    <a:lnTo>
                      <a:pt x="235" y="153"/>
                    </a:lnTo>
                    <a:lnTo>
                      <a:pt x="238" y="137"/>
                    </a:lnTo>
                    <a:lnTo>
                      <a:pt x="239" y="121"/>
                    </a:lnTo>
                    <a:lnTo>
                      <a:pt x="238" y="104"/>
                    </a:lnTo>
                    <a:lnTo>
                      <a:pt x="235" y="89"/>
                    </a:lnTo>
                    <a:lnTo>
                      <a:pt x="231" y="74"/>
                    </a:lnTo>
                    <a:lnTo>
                      <a:pt x="223" y="60"/>
                    </a:lnTo>
                    <a:lnTo>
                      <a:pt x="214" y="47"/>
                    </a:lnTo>
                    <a:lnTo>
                      <a:pt x="204" y="36"/>
                    </a:lnTo>
                    <a:lnTo>
                      <a:pt x="193" y="26"/>
                    </a:lnTo>
                    <a:lnTo>
                      <a:pt x="180" y="17"/>
                    </a:lnTo>
                    <a:lnTo>
                      <a:pt x="166" y="10"/>
                    </a:lnTo>
                    <a:lnTo>
                      <a:pt x="151" y="5"/>
                    </a:lnTo>
                    <a:lnTo>
                      <a:pt x="136" y="2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7300913" y="5826125"/>
                <a:ext cx="49213" cy="222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4" name="Rectangle 82"/>
              <p:cNvSpPr>
                <a:spLocks noChangeArrowheads="1"/>
              </p:cNvSpPr>
              <p:nvPr/>
            </p:nvSpPr>
            <p:spPr bwMode="auto">
              <a:xfrm>
                <a:off x="7381876" y="5826125"/>
                <a:ext cx="47625" cy="222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5" name="Freeform 83"/>
              <p:cNvSpPr>
                <a:spLocks noEditPoints="1"/>
              </p:cNvSpPr>
              <p:nvPr/>
            </p:nvSpPr>
            <p:spPr bwMode="auto">
              <a:xfrm>
                <a:off x="7459663" y="5830888"/>
                <a:ext cx="53975" cy="217488"/>
              </a:xfrm>
              <a:custGeom>
                <a:avLst/>
                <a:gdLst>
                  <a:gd name="T0" fmla="*/ 227 w 239"/>
                  <a:gd name="T1" fmla="*/ 352 h 955"/>
                  <a:gd name="T2" fmla="*/ 13 w 239"/>
                  <a:gd name="T3" fmla="*/ 352 h 955"/>
                  <a:gd name="T4" fmla="*/ 13 w 239"/>
                  <a:gd name="T5" fmla="*/ 955 h 955"/>
                  <a:gd name="T6" fmla="*/ 227 w 239"/>
                  <a:gd name="T7" fmla="*/ 955 h 955"/>
                  <a:gd name="T8" fmla="*/ 227 w 239"/>
                  <a:gd name="T9" fmla="*/ 352 h 955"/>
                  <a:gd name="T10" fmla="*/ 120 w 239"/>
                  <a:gd name="T11" fmla="*/ 0 h 955"/>
                  <a:gd name="T12" fmla="*/ 103 w 239"/>
                  <a:gd name="T13" fmla="*/ 2 h 955"/>
                  <a:gd name="T14" fmla="*/ 88 w 239"/>
                  <a:gd name="T15" fmla="*/ 5 h 955"/>
                  <a:gd name="T16" fmla="*/ 74 w 239"/>
                  <a:gd name="T17" fmla="*/ 10 h 955"/>
                  <a:gd name="T18" fmla="*/ 59 w 239"/>
                  <a:gd name="T19" fmla="*/ 17 h 955"/>
                  <a:gd name="T20" fmla="*/ 46 w 239"/>
                  <a:gd name="T21" fmla="*/ 26 h 955"/>
                  <a:gd name="T22" fmla="*/ 35 w 239"/>
                  <a:gd name="T23" fmla="*/ 36 h 955"/>
                  <a:gd name="T24" fmla="*/ 25 w 239"/>
                  <a:gd name="T25" fmla="*/ 47 h 955"/>
                  <a:gd name="T26" fmla="*/ 16 w 239"/>
                  <a:gd name="T27" fmla="*/ 60 h 955"/>
                  <a:gd name="T28" fmla="*/ 9 w 239"/>
                  <a:gd name="T29" fmla="*/ 74 h 955"/>
                  <a:gd name="T30" fmla="*/ 4 w 239"/>
                  <a:gd name="T31" fmla="*/ 89 h 955"/>
                  <a:gd name="T32" fmla="*/ 1 w 239"/>
                  <a:gd name="T33" fmla="*/ 104 h 955"/>
                  <a:gd name="T34" fmla="*/ 0 w 239"/>
                  <a:gd name="T35" fmla="*/ 121 h 955"/>
                  <a:gd name="T36" fmla="*/ 1 w 239"/>
                  <a:gd name="T37" fmla="*/ 137 h 955"/>
                  <a:gd name="T38" fmla="*/ 4 w 239"/>
                  <a:gd name="T39" fmla="*/ 153 h 955"/>
                  <a:gd name="T40" fmla="*/ 9 w 239"/>
                  <a:gd name="T41" fmla="*/ 167 h 955"/>
                  <a:gd name="T42" fmla="*/ 16 w 239"/>
                  <a:gd name="T43" fmla="*/ 181 h 955"/>
                  <a:gd name="T44" fmla="*/ 25 w 239"/>
                  <a:gd name="T45" fmla="*/ 194 h 955"/>
                  <a:gd name="T46" fmla="*/ 35 w 239"/>
                  <a:gd name="T47" fmla="*/ 206 h 955"/>
                  <a:gd name="T48" fmla="*/ 46 w 239"/>
                  <a:gd name="T49" fmla="*/ 216 h 955"/>
                  <a:gd name="T50" fmla="*/ 59 w 239"/>
                  <a:gd name="T51" fmla="*/ 224 h 955"/>
                  <a:gd name="T52" fmla="*/ 74 w 239"/>
                  <a:gd name="T53" fmla="*/ 231 h 955"/>
                  <a:gd name="T54" fmla="*/ 88 w 239"/>
                  <a:gd name="T55" fmla="*/ 237 h 955"/>
                  <a:gd name="T56" fmla="*/ 103 w 239"/>
                  <a:gd name="T57" fmla="*/ 239 h 955"/>
                  <a:gd name="T58" fmla="*/ 120 w 239"/>
                  <a:gd name="T59" fmla="*/ 241 h 955"/>
                  <a:gd name="T60" fmla="*/ 135 w 239"/>
                  <a:gd name="T61" fmla="*/ 239 h 955"/>
                  <a:gd name="T62" fmla="*/ 151 w 239"/>
                  <a:gd name="T63" fmla="*/ 237 h 955"/>
                  <a:gd name="T64" fmla="*/ 166 w 239"/>
                  <a:gd name="T65" fmla="*/ 231 h 955"/>
                  <a:gd name="T66" fmla="*/ 180 w 239"/>
                  <a:gd name="T67" fmla="*/ 224 h 955"/>
                  <a:gd name="T68" fmla="*/ 193 w 239"/>
                  <a:gd name="T69" fmla="*/ 216 h 955"/>
                  <a:gd name="T70" fmla="*/ 204 w 239"/>
                  <a:gd name="T71" fmla="*/ 206 h 955"/>
                  <a:gd name="T72" fmla="*/ 214 w 239"/>
                  <a:gd name="T73" fmla="*/ 194 h 955"/>
                  <a:gd name="T74" fmla="*/ 223 w 239"/>
                  <a:gd name="T75" fmla="*/ 181 h 955"/>
                  <a:gd name="T76" fmla="*/ 230 w 239"/>
                  <a:gd name="T77" fmla="*/ 167 h 955"/>
                  <a:gd name="T78" fmla="*/ 235 w 239"/>
                  <a:gd name="T79" fmla="*/ 153 h 955"/>
                  <a:gd name="T80" fmla="*/ 238 w 239"/>
                  <a:gd name="T81" fmla="*/ 137 h 955"/>
                  <a:gd name="T82" fmla="*/ 239 w 239"/>
                  <a:gd name="T83" fmla="*/ 121 h 955"/>
                  <a:gd name="T84" fmla="*/ 238 w 239"/>
                  <a:gd name="T85" fmla="*/ 104 h 955"/>
                  <a:gd name="T86" fmla="*/ 235 w 239"/>
                  <a:gd name="T87" fmla="*/ 89 h 955"/>
                  <a:gd name="T88" fmla="*/ 230 w 239"/>
                  <a:gd name="T89" fmla="*/ 74 h 955"/>
                  <a:gd name="T90" fmla="*/ 223 w 239"/>
                  <a:gd name="T91" fmla="*/ 60 h 955"/>
                  <a:gd name="T92" fmla="*/ 214 w 239"/>
                  <a:gd name="T93" fmla="*/ 47 h 955"/>
                  <a:gd name="T94" fmla="*/ 204 w 239"/>
                  <a:gd name="T95" fmla="*/ 36 h 955"/>
                  <a:gd name="T96" fmla="*/ 193 w 239"/>
                  <a:gd name="T97" fmla="*/ 26 h 955"/>
                  <a:gd name="T98" fmla="*/ 180 w 239"/>
                  <a:gd name="T99" fmla="*/ 17 h 955"/>
                  <a:gd name="T100" fmla="*/ 166 w 239"/>
                  <a:gd name="T101" fmla="*/ 10 h 955"/>
                  <a:gd name="T102" fmla="*/ 151 w 239"/>
                  <a:gd name="T103" fmla="*/ 5 h 955"/>
                  <a:gd name="T104" fmla="*/ 135 w 239"/>
                  <a:gd name="T105" fmla="*/ 2 h 955"/>
                  <a:gd name="T106" fmla="*/ 120 w 239"/>
                  <a:gd name="T107" fmla="*/ 0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9" h="955">
                    <a:moveTo>
                      <a:pt x="227" y="352"/>
                    </a:moveTo>
                    <a:lnTo>
                      <a:pt x="13" y="352"/>
                    </a:lnTo>
                    <a:lnTo>
                      <a:pt x="13" y="955"/>
                    </a:lnTo>
                    <a:lnTo>
                      <a:pt x="227" y="955"/>
                    </a:lnTo>
                    <a:lnTo>
                      <a:pt x="227" y="352"/>
                    </a:lnTo>
                    <a:close/>
                    <a:moveTo>
                      <a:pt x="120" y="0"/>
                    </a:moveTo>
                    <a:lnTo>
                      <a:pt x="103" y="2"/>
                    </a:lnTo>
                    <a:lnTo>
                      <a:pt x="88" y="5"/>
                    </a:lnTo>
                    <a:lnTo>
                      <a:pt x="74" y="10"/>
                    </a:lnTo>
                    <a:lnTo>
                      <a:pt x="59" y="17"/>
                    </a:lnTo>
                    <a:lnTo>
                      <a:pt x="46" y="26"/>
                    </a:lnTo>
                    <a:lnTo>
                      <a:pt x="35" y="36"/>
                    </a:lnTo>
                    <a:lnTo>
                      <a:pt x="25" y="47"/>
                    </a:lnTo>
                    <a:lnTo>
                      <a:pt x="16" y="60"/>
                    </a:lnTo>
                    <a:lnTo>
                      <a:pt x="9" y="74"/>
                    </a:lnTo>
                    <a:lnTo>
                      <a:pt x="4" y="89"/>
                    </a:lnTo>
                    <a:lnTo>
                      <a:pt x="1" y="104"/>
                    </a:lnTo>
                    <a:lnTo>
                      <a:pt x="0" y="121"/>
                    </a:lnTo>
                    <a:lnTo>
                      <a:pt x="1" y="137"/>
                    </a:lnTo>
                    <a:lnTo>
                      <a:pt x="4" y="153"/>
                    </a:lnTo>
                    <a:lnTo>
                      <a:pt x="9" y="167"/>
                    </a:lnTo>
                    <a:lnTo>
                      <a:pt x="16" y="181"/>
                    </a:lnTo>
                    <a:lnTo>
                      <a:pt x="25" y="194"/>
                    </a:lnTo>
                    <a:lnTo>
                      <a:pt x="35" y="206"/>
                    </a:lnTo>
                    <a:lnTo>
                      <a:pt x="46" y="216"/>
                    </a:lnTo>
                    <a:lnTo>
                      <a:pt x="59" y="224"/>
                    </a:lnTo>
                    <a:lnTo>
                      <a:pt x="74" y="231"/>
                    </a:lnTo>
                    <a:lnTo>
                      <a:pt x="88" y="237"/>
                    </a:lnTo>
                    <a:lnTo>
                      <a:pt x="103" y="239"/>
                    </a:lnTo>
                    <a:lnTo>
                      <a:pt x="120" y="241"/>
                    </a:lnTo>
                    <a:lnTo>
                      <a:pt x="135" y="239"/>
                    </a:lnTo>
                    <a:lnTo>
                      <a:pt x="151" y="237"/>
                    </a:lnTo>
                    <a:lnTo>
                      <a:pt x="166" y="231"/>
                    </a:lnTo>
                    <a:lnTo>
                      <a:pt x="180" y="224"/>
                    </a:lnTo>
                    <a:lnTo>
                      <a:pt x="193" y="216"/>
                    </a:lnTo>
                    <a:lnTo>
                      <a:pt x="204" y="206"/>
                    </a:lnTo>
                    <a:lnTo>
                      <a:pt x="214" y="194"/>
                    </a:lnTo>
                    <a:lnTo>
                      <a:pt x="223" y="181"/>
                    </a:lnTo>
                    <a:lnTo>
                      <a:pt x="230" y="167"/>
                    </a:lnTo>
                    <a:lnTo>
                      <a:pt x="235" y="153"/>
                    </a:lnTo>
                    <a:lnTo>
                      <a:pt x="238" y="137"/>
                    </a:lnTo>
                    <a:lnTo>
                      <a:pt x="239" y="121"/>
                    </a:lnTo>
                    <a:lnTo>
                      <a:pt x="238" y="104"/>
                    </a:lnTo>
                    <a:lnTo>
                      <a:pt x="235" y="89"/>
                    </a:lnTo>
                    <a:lnTo>
                      <a:pt x="230" y="74"/>
                    </a:lnTo>
                    <a:lnTo>
                      <a:pt x="223" y="60"/>
                    </a:lnTo>
                    <a:lnTo>
                      <a:pt x="214" y="47"/>
                    </a:lnTo>
                    <a:lnTo>
                      <a:pt x="204" y="36"/>
                    </a:lnTo>
                    <a:lnTo>
                      <a:pt x="193" y="26"/>
                    </a:lnTo>
                    <a:lnTo>
                      <a:pt x="180" y="17"/>
                    </a:lnTo>
                    <a:lnTo>
                      <a:pt x="166" y="10"/>
                    </a:lnTo>
                    <a:lnTo>
                      <a:pt x="151" y="5"/>
                    </a:lnTo>
                    <a:lnTo>
                      <a:pt x="135" y="2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6" name="Freeform 84"/>
              <p:cNvSpPr>
                <a:spLocks/>
              </p:cNvSpPr>
              <p:nvPr/>
            </p:nvSpPr>
            <p:spPr bwMode="auto">
              <a:xfrm>
                <a:off x="7532688" y="5907088"/>
                <a:ext cx="120650" cy="146050"/>
              </a:xfrm>
              <a:custGeom>
                <a:avLst/>
                <a:gdLst>
                  <a:gd name="T0" fmla="*/ 463 w 529"/>
                  <a:gd name="T1" fmla="*/ 21 h 643"/>
                  <a:gd name="T2" fmla="*/ 389 w 529"/>
                  <a:gd name="T3" fmla="*/ 4 h 643"/>
                  <a:gd name="T4" fmla="*/ 313 w 529"/>
                  <a:gd name="T5" fmla="*/ 0 h 643"/>
                  <a:gd name="T6" fmla="*/ 253 w 529"/>
                  <a:gd name="T7" fmla="*/ 4 h 643"/>
                  <a:gd name="T8" fmla="*/ 197 w 529"/>
                  <a:gd name="T9" fmla="*/ 17 h 643"/>
                  <a:gd name="T10" fmla="*/ 145 w 529"/>
                  <a:gd name="T11" fmla="*/ 40 h 643"/>
                  <a:gd name="T12" fmla="*/ 102 w 529"/>
                  <a:gd name="T13" fmla="*/ 74 h 643"/>
                  <a:gd name="T14" fmla="*/ 70 w 529"/>
                  <a:gd name="T15" fmla="*/ 118 h 643"/>
                  <a:gd name="T16" fmla="*/ 50 w 529"/>
                  <a:gd name="T17" fmla="*/ 171 h 643"/>
                  <a:gd name="T18" fmla="*/ 48 w 529"/>
                  <a:gd name="T19" fmla="*/ 232 h 643"/>
                  <a:gd name="T20" fmla="*/ 58 w 529"/>
                  <a:gd name="T21" fmla="*/ 281 h 643"/>
                  <a:gd name="T22" fmla="*/ 80 w 529"/>
                  <a:gd name="T23" fmla="*/ 317 h 643"/>
                  <a:gd name="T24" fmla="*/ 109 w 529"/>
                  <a:gd name="T25" fmla="*/ 343 h 643"/>
                  <a:gd name="T26" fmla="*/ 144 w 529"/>
                  <a:gd name="T27" fmla="*/ 360 h 643"/>
                  <a:gd name="T28" fmla="*/ 180 w 529"/>
                  <a:gd name="T29" fmla="*/ 372 h 643"/>
                  <a:gd name="T30" fmla="*/ 218 w 529"/>
                  <a:gd name="T31" fmla="*/ 380 h 643"/>
                  <a:gd name="T32" fmla="*/ 252 w 529"/>
                  <a:gd name="T33" fmla="*/ 388 h 643"/>
                  <a:gd name="T34" fmla="*/ 282 w 529"/>
                  <a:gd name="T35" fmla="*/ 398 h 643"/>
                  <a:gd name="T36" fmla="*/ 303 w 529"/>
                  <a:gd name="T37" fmla="*/ 411 h 643"/>
                  <a:gd name="T38" fmla="*/ 314 w 529"/>
                  <a:gd name="T39" fmla="*/ 431 h 643"/>
                  <a:gd name="T40" fmla="*/ 313 w 529"/>
                  <a:gd name="T41" fmla="*/ 451 h 643"/>
                  <a:gd name="T42" fmla="*/ 305 w 529"/>
                  <a:gd name="T43" fmla="*/ 464 h 643"/>
                  <a:gd name="T44" fmla="*/ 292 w 529"/>
                  <a:gd name="T45" fmla="*/ 474 h 643"/>
                  <a:gd name="T46" fmla="*/ 259 w 529"/>
                  <a:gd name="T47" fmla="*/ 484 h 643"/>
                  <a:gd name="T48" fmla="*/ 220 w 529"/>
                  <a:gd name="T49" fmla="*/ 483 h 643"/>
                  <a:gd name="T50" fmla="*/ 175 w 529"/>
                  <a:gd name="T51" fmla="*/ 471 h 643"/>
                  <a:gd name="T52" fmla="*/ 130 w 529"/>
                  <a:gd name="T53" fmla="*/ 453 h 643"/>
                  <a:gd name="T54" fmla="*/ 90 w 529"/>
                  <a:gd name="T55" fmla="*/ 431 h 643"/>
                  <a:gd name="T56" fmla="*/ 29 w 529"/>
                  <a:gd name="T57" fmla="*/ 589 h 643"/>
                  <a:gd name="T58" fmla="*/ 117 w 529"/>
                  <a:gd name="T59" fmla="*/ 624 h 643"/>
                  <a:gd name="T60" fmla="*/ 164 w 529"/>
                  <a:gd name="T61" fmla="*/ 635 h 643"/>
                  <a:gd name="T62" fmla="*/ 244 w 529"/>
                  <a:gd name="T63" fmla="*/ 643 h 643"/>
                  <a:gd name="T64" fmla="*/ 307 w 529"/>
                  <a:gd name="T65" fmla="*/ 637 h 643"/>
                  <a:gd name="T66" fmla="*/ 367 w 529"/>
                  <a:gd name="T67" fmla="*/ 624 h 643"/>
                  <a:gd name="T68" fmla="*/ 422 w 529"/>
                  <a:gd name="T69" fmla="*/ 600 h 643"/>
                  <a:gd name="T70" fmla="*/ 468 w 529"/>
                  <a:gd name="T71" fmla="*/ 566 h 643"/>
                  <a:gd name="T72" fmla="*/ 504 w 529"/>
                  <a:gd name="T73" fmla="*/ 519 h 643"/>
                  <a:gd name="T74" fmla="*/ 519 w 529"/>
                  <a:gd name="T75" fmla="*/ 483 h 643"/>
                  <a:gd name="T76" fmla="*/ 528 w 529"/>
                  <a:gd name="T77" fmla="*/ 441 h 643"/>
                  <a:gd name="T78" fmla="*/ 527 w 529"/>
                  <a:gd name="T79" fmla="*/ 391 h 643"/>
                  <a:gd name="T80" fmla="*/ 519 w 529"/>
                  <a:gd name="T81" fmla="*/ 356 h 643"/>
                  <a:gd name="T82" fmla="*/ 506 w 529"/>
                  <a:gd name="T83" fmla="*/ 326 h 643"/>
                  <a:gd name="T84" fmla="*/ 486 w 529"/>
                  <a:gd name="T85" fmla="*/ 301 h 643"/>
                  <a:gd name="T86" fmla="*/ 462 w 529"/>
                  <a:gd name="T87" fmla="*/ 281 h 643"/>
                  <a:gd name="T88" fmla="*/ 423 w 529"/>
                  <a:gd name="T89" fmla="*/ 260 h 643"/>
                  <a:gd name="T90" fmla="*/ 354 w 529"/>
                  <a:gd name="T91" fmla="*/ 239 h 643"/>
                  <a:gd name="T92" fmla="*/ 309 w 529"/>
                  <a:gd name="T93" fmla="*/ 230 h 643"/>
                  <a:gd name="T94" fmla="*/ 280 w 529"/>
                  <a:gd name="T95" fmla="*/ 219 h 643"/>
                  <a:gd name="T96" fmla="*/ 263 w 529"/>
                  <a:gd name="T97" fmla="*/ 206 h 643"/>
                  <a:gd name="T98" fmla="*/ 256 w 529"/>
                  <a:gd name="T99" fmla="*/ 186 h 643"/>
                  <a:gd name="T100" fmla="*/ 261 w 529"/>
                  <a:gd name="T101" fmla="*/ 171 h 643"/>
                  <a:gd name="T102" fmla="*/ 272 w 529"/>
                  <a:gd name="T103" fmla="*/ 160 h 643"/>
                  <a:gd name="T104" fmla="*/ 292 w 529"/>
                  <a:gd name="T105" fmla="*/ 150 h 643"/>
                  <a:gd name="T106" fmla="*/ 324 w 529"/>
                  <a:gd name="T107" fmla="*/ 145 h 643"/>
                  <a:gd name="T108" fmla="*/ 352 w 529"/>
                  <a:gd name="T109" fmla="*/ 147 h 643"/>
                  <a:gd name="T110" fmla="*/ 383 w 529"/>
                  <a:gd name="T111" fmla="*/ 153 h 643"/>
                  <a:gd name="T112" fmla="*/ 412 w 529"/>
                  <a:gd name="T113" fmla="*/ 162 h 643"/>
                  <a:gd name="T114" fmla="*/ 440 w 529"/>
                  <a:gd name="T115" fmla="*/ 174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9" h="643">
                    <a:moveTo>
                      <a:pt x="511" y="38"/>
                    </a:moveTo>
                    <a:lnTo>
                      <a:pt x="487" y="28"/>
                    </a:lnTo>
                    <a:lnTo>
                      <a:pt x="463" y="21"/>
                    </a:lnTo>
                    <a:lnTo>
                      <a:pt x="439" y="13"/>
                    </a:lnTo>
                    <a:lnTo>
                      <a:pt x="414" y="8"/>
                    </a:lnTo>
                    <a:lnTo>
                      <a:pt x="389" y="4"/>
                    </a:lnTo>
                    <a:lnTo>
                      <a:pt x="363" y="1"/>
                    </a:lnTo>
                    <a:lnTo>
                      <a:pt x="338" y="0"/>
                    </a:lnTo>
                    <a:lnTo>
                      <a:pt x="313" y="0"/>
                    </a:lnTo>
                    <a:lnTo>
                      <a:pt x="293" y="0"/>
                    </a:lnTo>
                    <a:lnTo>
                      <a:pt x="273" y="1"/>
                    </a:lnTo>
                    <a:lnTo>
                      <a:pt x="253" y="4"/>
                    </a:lnTo>
                    <a:lnTo>
                      <a:pt x="234" y="7"/>
                    </a:lnTo>
                    <a:lnTo>
                      <a:pt x="216" y="12"/>
                    </a:lnTo>
                    <a:lnTo>
                      <a:pt x="197" y="17"/>
                    </a:lnTo>
                    <a:lnTo>
                      <a:pt x="179" y="24"/>
                    </a:lnTo>
                    <a:lnTo>
                      <a:pt x="162" y="32"/>
                    </a:lnTo>
                    <a:lnTo>
                      <a:pt x="145" y="40"/>
                    </a:lnTo>
                    <a:lnTo>
                      <a:pt x="130" y="50"/>
                    </a:lnTo>
                    <a:lnTo>
                      <a:pt x="115" y="61"/>
                    </a:lnTo>
                    <a:lnTo>
                      <a:pt x="102" y="74"/>
                    </a:lnTo>
                    <a:lnTo>
                      <a:pt x="90" y="87"/>
                    </a:lnTo>
                    <a:lnTo>
                      <a:pt x="79" y="101"/>
                    </a:lnTo>
                    <a:lnTo>
                      <a:pt x="70" y="118"/>
                    </a:lnTo>
                    <a:lnTo>
                      <a:pt x="61" y="134"/>
                    </a:lnTo>
                    <a:lnTo>
                      <a:pt x="56" y="152"/>
                    </a:lnTo>
                    <a:lnTo>
                      <a:pt x="50" y="171"/>
                    </a:lnTo>
                    <a:lnTo>
                      <a:pt x="48" y="192"/>
                    </a:lnTo>
                    <a:lnTo>
                      <a:pt x="47" y="214"/>
                    </a:lnTo>
                    <a:lnTo>
                      <a:pt x="48" y="232"/>
                    </a:lnTo>
                    <a:lnTo>
                      <a:pt x="50" y="250"/>
                    </a:lnTo>
                    <a:lnTo>
                      <a:pt x="53" y="267"/>
                    </a:lnTo>
                    <a:lnTo>
                      <a:pt x="58" y="281"/>
                    </a:lnTo>
                    <a:lnTo>
                      <a:pt x="64" y="294"/>
                    </a:lnTo>
                    <a:lnTo>
                      <a:pt x="71" y="306"/>
                    </a:lnTo>
                    <a:lnTo>
                      <a:pt x="80" y="317"/>
                    </a:lnTo>
                    <a:lnTo>
                      <a:pt x="89" y="326"/>
                    </a:lnTo>
                    <a:lnTo>
                      <a:pt x="99" y="335"/>
                    </a:lnTo>
                    <a:lnTo>
                      <a:pt x="109" y="343"/>
                    </a:lnTo>
                    <a:lnTo>
                      <a:pt x="120" y="349"/>
                    </a:lnTo>
                    <a:lnTo>
                      <a:pt x="132" y="355"/>
                    </a:lnTo>
                    <a:lnTo>
                      <a:pt x="144" y="360"/>
                    </a:lnTo>
                    <a:lnTo>
                      <a:pt x="156" y="365"/>
                    </a:lnTo>
                    <a:lnTo>
                      <a:pt x="168" y="368"/>
                    </a:lnTo>
                    <a:lnTo>
                      <a:pt x="180" y="372"/>
                    </a:lnTo>
                    <a:lnTo>
                      <a:pt x="194" y="375"/>
                    </a:lnTo>
                    <a:lnTo>
                      <a:pt x="206" y="378"/>
                    </a:lnTo>
                    <a:lnTo>
                      <a:pt x="218" y="380"/>
                    </a:lnTo>
                    <a:lnTo>
                      <a:pt x="230" y="384"/>
                    </a:lnTo>
                    <a:lnTo>
                      <a:pt x="241" y="386"/>
                    </a:lnTo>
                    <a:lnTo>
                      <a:pt x="252" y="388"/>
                    </a:lnTo>
                    <a:lnTo>
                      <a:pt x="263" y="391"/>
                    </a:lnTo>
                    <a:lnTo>
                      <a:pt x="273" y="395"/>
                    </a:lnTo>
                    <a:lnTo>
                      <a:pt x="282" y="398"/>
                    </a:lnTo>
                    <a:lnTo>
                      <a:pt x="290" y="401"/>
                    </a:lnTo>
                    <a:lnTo>
                      <a:pt x="297" y="406"/>
                    </a:lnTo>
                    <a:lnTo>
                      <a:pt x="303" y="411"/>
                    </a:lnTo>
                    <a:lnTo>
                      <a:pt x="308" y="417"/>
                    </a:lnTo>
                    <a:lnTo>
                      <a:pt x="312" y="423"/>
                    </a:lnTo>
                    <a:lnTo>
                      <a:pt x="314" y="431"/>
                    </a:lnTo>
                    <a:lnTo>
                      <a:pt x="315" y="439"/>
                    </a:lnTo>
                    <a:lnTo>
                      <a:pt x="314" y="445"/>
                    </a:lnTo>
                    <a:lnTo>
                      <a:pt x="313" y="451"/>
                    </a:lnTo>
                    <a:lnTo>
                      <a:pt x="311" y="455"/>
                    </a:lnTo>
                    <a:lnTo>
                      <a:pt x="308" y="460"/>
                    </a:lnTo>
                    <a:lnTo>
                      <a:pt x="305" y="464"/>
                    </a:lnTo>
                    <a:lnTo>
                      <a:pt x="301" y="468"/>
                    </a:lnTo>
                    <a:lnTo>
                      <a:pt x="296" y="471"/>
                    </a:lnTo>
                    <a:lnTo>
                      <a:pt x="292" y="474"/>
                    </a:lnTo>
                    <a:lnTo>
                      <a:pt x="281" y="479"/>
                    </a:lnTo>
                    <a:lnTo>
                      <a:pt x="270" y="482"/>
                    </a:lnTo>
                    <a:lnTo>
                      <a:pt x="259" y="484"/>
                    </a:lnTo>
                    <a:lnTo>
                      <a:pt x="248" y="485"/>
                    </a:lnTo>
                    <a:lnTo>
                      <a:pt x="233" y="484"/>
                    </a:lnTo>
                    <a:lnTo>
                      <a:pt x="220" y="483"/>
                    </a:lnTo>
                    <a:lnTo>
                      <a:pt x="205" y="480"/>
                    </a:lnTo>
                    <a:lnTo>
                      <a:pt x="190" y="476"/>
                    </a:lnTo>
                    <a:lnTo>
                      <a:pt x="175" y="471"/>
                    </a:lnTo>
                    <a:lnTo>
                      <a:pt x="159" y="465"/>
                    </a:lnTo>
                    <a:lnTo>
                      <a:pt x="145" y="460"/>
                    </a:lnTo>
                    <a:lnTo>
                      <a:pt x="130" y="453"/>
                    </a:lnTo>
                    <a:lnTo>
                      <a:pt x="115" y="447"/>
                    </a:lnTo>
                    <a:lnTo>
                      <a:pt x="102" y="439"/>
                    </a:lnTo>
                    <a:lnTo>
                      <a:pt x="90" y="431"/>
                    </a:lnTo>
                    <a:lnTo>
                      <a:pt x="79" y="423"/>
                    </a:lnTo>
                    <a:lnTo>
                      <a:pt x="0" y="573"/>
                    </a:lnTo>
                    <a:lnTo>
                      <a:pt x="29" y="589"/>
                    </a:lnTo>
                    <a:lnTo>
                      <a:pt x="58" y="603"/>
                    </a:lnTo>
                    <a:lnTo>
                      <a:pt x="87" y="614"/>
                    </a:lnTo>
                    <a:lnTo>
                      <a:pt x="117" y="624"/>
                    </a:lnTo>
                    <a:lnTo>
                      <a:pt x="133" y="629"/>
                    </a:lnTo>
                    <a:lnTo>
                      <a:pt x="148" y="632"/>
                    </a:lnTo>
                    <a:lnTo>
                      <a:pt x="164" y="635"/>
                    </a:lnTo>
                    <a:lnTo>
                      <a:pt x="180" y="637"/>
                    </a:lnTo>
                    <a:lnTo>
                      <a:pt x="212" y="641"/>
                    </a:lnTo>
                    <a:lnTo>
                      <a:pt x="244" y="643"/>
                    </a:lnTo>
                    <a:lnTo>
                      <a:pt x="265" y="642"/>
                    </a:lnTo>
                    <a:lnTo>
                      <a:pt x="286" y="641"/>
                    </a:lnTo>
                    <a:lnTo>
                      <a:pt x="307" y="637"/>
                    </a:lnTo>
                    <a:lnTo>
                      <a:pt x="327" y="634"/>
                    </a:lnTo>
                    <a:lnTo>
                      <a:pt x="348" y="630"/>
                    </a:lnTo>
                    <a:lnTo>
                      <a:pt x="367" y="624"/>
                    </a:lnTo>
                    <a:lnTo>
                      <a:pt x="387" y="618"/>
                    </a:lnTo>
                    <a:lnTo>
                      <a:pt x="404" y="609"/>
                    </a:lnTo>
                    <a:lnTo>
                      <a:pt x="422" y="600"/>
                    </a:lnTo>
                    <a:lnTo>
                      <a:pt x="439" y="590"/>
                    </a:lnTo>
                    <a:lnTo>
                      <a:pt x="454" y="578"/>
                    </a:lnTo>
                    <a:lnTo>
                      <a:pt x="468" y="566"/>
                    </a:lnTo>
                    <a:lnTo>
                      <a:pt x="482" y="551"/>
                    </a:lnTo>
                    <a:lnTo>
                      <a:pt x="494" y="536"/>
                    </a:lnTo>
                    <a:lnTo>
                      <a:pt x="504" y="519"/>
                    </a:lnTo>
                    <a:lnTo>
                      <a:pt x="512" y="502"/>
                    </a:lnTo>
                    <a:lnTo>
                      <a:pt x="516" y="493"/>
                    </a:lnTo>
                    <a:lnTo>
                      <a:pt x="519" y="483"/>
                    </a:lnTo>
                    <a:lnTo>
                      <a:pt x="522" y="473"/>
                    </a:lnTo>
                    <a:lnTo>
                      <a:pt x="525" y="463"/>
                    </a:lnTo>
                    <a:lnTo>
                      <a:pt x="528" y="441"/>
                    </a:lnTo>
                    <a:lnTo>
                      <a:pt x="529" y="418"/>
                    </a:lnTo>
                    <a:lnTo>
                      <a:pt x="528" y="405"/>
                    </a:lnTo>
                    <a:lnTo>
                      <a:pt x="527" y="391"/>
                    </a:lnTo>
                    <a:lnTo>
                      <a:pt x="525" y="379"/>
                    </a:lnTo>
                    <a:lnTo>
                      <a:pt x="522" y="367"/>
                    </a:lnTo>
                    <a:lnTo>
                      <a:pt x="519" y="356"/>
                    </a:lnTo>
                    <a:lnTo>
                      <a:pt x="516" y="345"/>
                    </a:lnTo>
                    <a:lnTo>
                      <a:pt x="510" y="335"/>
                    </a:lnTo>
                    <a:lnTo>
                      <a:pt x="506" y="326"/>
                    </a:lnTo>
                    <a:lnTo>
                      <a:pt x="499" y="317"/>
                    </a:lnTo>
                    <a:lnTo>
                      <a:pt x="493" y="310"/>
                    </a:lnTo>
                    <a:lnTo>
                      <a:pt x="486" y="301"/>
                    </a:lnTo>
                    <a:lnTo>
                      <a:pt x="478" y="294"/>
                    </a:lnTo>
                    <a:lnTo>
                      <a:pt x="471" y="288"/>
                    </a:lnTo>
                    <a:lnTo>
                      <a:pt x="462" y="281"/>
                    </a:lnTo>
                    <a:lnTo>
                      <a:pt x="453" y="274"/>
                    </a:lnTo>
                    <a:lnTo>
                      <a:pt x="443" y="270"/>
                    </a:lnTo>
                    <a:lnTo>
                      <a:pt x="423" y="260"/>
                    </a:lnTo>
                    <a:lnTo>
                      <a:pt x="401" y="251"/>
                    </a:lnTo>
                    <a:lnTo>
                      <a:pt x="378" y="245"/>
                    </a:lnTo>
                    <a:lnTo>
                      <a:pt x="354" y="239"/>
                    </a:lnTo>
                    <a:lnTo>
                      <a:pt x="340" y="237"/>
                    </a:lnTo>
                    <a:lnTo>
                      <a:pt x="326" y="235"/>
                    </a:lnTo>
                    <a:lnTo>
                      <a:pt x="309" y="230"/>
                    </a:lnTo>
                    <a:lnTo>
                      <a:pt x="294" y="226"/>
                    </a:lnTo>
                    <a:lnTo>
                      <a:pt x="286" y="223"/>
                    </a:lnTo>
                    <a:lnTo>
                      <a:pt x="280" y="219"/>
                    </a:lnTo>
                    <a:lnTo>
                      <a:pt x="273" y="216"/>
                    </a:lnTo>
                    <a:lnTo>
                      <a:pt x="267" y="210"/>
                    </a:lnTo>
                    <a:lnTo>
                      <a:pt x="263" y="206"/>
                    </a:lnTo>
                    <a:lnTo>
                      <a:pt x="260" y="200"/>
                    </a:lnTo>
                    <a:lnTo>
                      <a:pt x="258" y="194"/>
                    </a:lnTo>
                    <a:lnTo>
                      <a:pt x="256" y="186"/>
                    </a:lnTo>
                    <a:lnTo>
                      <a:pt x="258" y="181"/>
                    </a:lnTo>
                    <a:lnTo>
                      <a:pt x="259" y="175"/>
                    </a:lnTo>
                    <a:lnTo>
                      <a:pt x="261" y="171"/>
                    </a:lnTo>
                    <a:lnTo>
                      <a:pt x="264" y="166"/>
                    </a:lnTo>
                    <a:lnTo>
                      <a:pt x="267" y="163"/>
                    </a:lnTo>
                    <a:lnTo>
                      <a:pt x="272" y="160"/>
                    </a:lnTo>
                    <a:lnTo>
                      <a:pt x="276" y="156"/>
                    </a:lnTo>
                    <a:lnTo>
                      <a:pt x="281" y="154"/>
                    </a:lnTo>
                    <a:lnTo>
                      <a:pt x="292" y="150"/>
                    </a:lnTo>
                    <a:lnTo>
                      <a:pt x="303" y="147"/>
                    </a:lnTo>
                    <a:lnTo>
                      <a:pt x="314" y="145"/>
                    </a:lnTo>
                    <a:lnTo>
                      <a:pt x="324" y="145"/>
                    </a:lnTo>
                    <a:lnTo>
                      <a:pt x="334" y="145"/>
                    </a:lnTo>
                    <a:lnTo>
                      <a:pt x="343" y="146"/>
                    </a:lnTo>
                    <a:lnTo>
                      <a:pt x="352" y="147"/>
                    </a:lnTo>
                    <a:lnTo>
                      <a:pt x="362" y="149"/>
                    </a:lnTo>
                    <a:lnTo>
                      <a:pt x="373" y="151"/>
                    </a:lnTo>
                    <a:lnTo>
                      <a:pt x="383" y="153"/>
                    </a:lnTo>
                    <a:lnTo>
                      <a:pt x="393" y="156"/>
                    </a:lnTo>
                    <a:lnTo>
                      <a:pt x="403" y="159"/>
                    </a:lnTo>
                    <a:lnTo>
                      <a:pt x="412" y="162"/>
                    </a:lnTo>
                    <a:lnTo>
                      <a:pt x="422" y="166"/>
                    </a:lnTo>
                    <a:lnTo>
                      <a:pt x="431" y="171"/>
                    </a:lnTo>
                    <a:lnTo>
                      <a:pt x="440" y="174"/>
                    </a:lnTo>
                    <a:lnTo>
                      <a:pt x="511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7" name="Freeform 85"/>
              <p:cNvSpPr>
                <a:spLocks noEditPoints="1"/>
              </p:cNvSpPr>
              <p:nvPr/>
            </p:nvSpPr>
            <p:spPr bwMode="auto">
              <a:xfrm>
                <a:off x="7669213" y="5907088"/>
                <a:ext cx="160338" cy="146050"/>
              </a:xfrm>
              <a:custGeom>
                <a:avLst/>
                <a:gdLst>
                  <a:gd name="T0" fmla="*/ 379 w 703"/>
                  <a:gd name="T1" fmla="*/ 186 h 643"/>
                  <a:gd name="T2" fmla="*/ 407 w 703"/>
                  <a:gd name="T3" fmla="*/ 193 h 643"/>
                  <a:gd name="T4" fmla="*/ 432 w 703"/>
                  <a:gd name="T5" fmla="*/ 204 h 643"/>
                  <a:gd name="T6" fmla="*/ 453 w 703"/>
                  <a:gd name="T7" fmla="*/ 219 h 643"/>
                  <a:gd name="T8" fmla="*/ 470 w 703"/>
                  <a:gd name="T9" fmla="*/ 238 h 643"/>
                  <a:gd name="T10" fmla="*/ 486 w 703"/>
                  <a:gd name="T11" fmla="*/ 269 h 643"/>
                  <a:gd name="T12" fmla="*/ 495 w 703"/>
                  <a:gd name="T13" fmla="*/ 322 h 643"/>
                  <a:gd name="T14" fmla="*/ 489 w 703"/>
                  <a:gd name="T15" fmla="*/ 366 h 643"/>
                  <a:gd name="T16" fmla="*/ 479 w 703"/>
                  <a:gd name="T17" fmla="*/ 390 h 643"/>
                  <a:gd name="T18" fmla="*/ 465 w 703"/>
                  <a:gd name="T19" fmla="*/ 411 h 643"/>
                  <a:gd name="T20" fmla="*/ 447 w 703"/>
                  <a:gd name="T21" fmla="*/ 429 h 643"/>
                  <a:gd name="T22" fmla="*/ 425 w 703"/>
                  <a:gd name="T23" fmla="*/ 443 h 643"/>
                  <a:gd name="T24" fmla="*/ 398 w 703"/>
                  <a:gd name="T25" fmla="*/ 452 h 643"/>
                  <a:gd name="T26" fmla="*/ 368 w 703"/>
                  <a:gd name="T27" fmla="*/ 456 h 643"/>
                  <a:gd name="T28" fmla="*/ 337 w 703"/>
                  <a:gd name="T29" fmla="*/ 455 h 643"/>
                  <a:gd name="T30" fmla="*/ 309 w 703"/>
                  <a:gd name="T31" fmla="*/ 450 h 643"/>
                  <a:gd name="T32" fmla="*/ 283 w 703"/>
                  <a:gd name="T33" fmla="*/ 439 h 643"/>
                  <a:gd name="T34" fmla="*/ 262 w 703"/>
                  <a:gd name="T35" fmla="*/ 423 h 643"/>
                  <a:gd name="T36" fmla="*/ 246 w 703"/>
                  <a:gd name="T37" fmla="*/ 405 h 643"/>
                  <a:gd name="T38" fmla="*/ 233 w 703"/>
                  <a:gd name="T39" fmla="*/ 383 h 643"/>
                  <a:gd name="T40" fmla="*/ 225 w 703"/>
                  <a:gd name="T41" fmla="*/ 358 h 643"/>
                  <a:gd name="T42" fmla="*/ 221 w 703"/>
                  <a:gd name="T43" fmla="*/ 303 h 643"/>
                  <a:gd name="T44" fmla="*/ 237 w 703"/>
                  <a:gd name="T45" fmla="*/ 253 h 643"/>
                  <a:gd name="T46" fmla="*/ 250 w 703"/>
                  <a:gd name="T47" fmla="*/ 231 h 643"/>
                  <a:gd name="T48" fmla="*/ 269 w 703"/>
                  <a:gd name="T49" fmla="*/ 214 h 643"/>
                  <a:gd name="T50" fmla="*/ 291 w 703"/>
                  <a:gd name="T51" fmla="*/ 199 h 643"/>
                  <a:gd name="T52" fmla="*/ 317 w 703"/>
                  <a:gd name="T53" fmla="*/ 189 h 643"/>
                  <a:gd name="T54" fmla="*/ 347 w 703"/>
                  <a:gd name="T55" fmla="*/ 185 h 643"/>
                  <a:gd name="T56" fmla="*/ 489 w 703"/>
                  <a:gd name="T57" fmla="*/ 19 h 643"/>
                  <a:gd name="T58" fmla="*/ 464 w 703"/>
                  <a:gd name="T59" fmla="*/ 54 h 643"/>
                  <a:gd name="T60" fmla="*/ 420 w 703"/>
                  <a:gd name="T61" fmla="*/ 26 h 643"/>
                  <a:gd name="T62" fmla="*/ 370 w 703"/>
                  <a:gd name="T63" fmla="*/ 7 h 643"/>
                  <a:gd name="T64" fmla="*/ 319 w 703"/>
                  <a:gd name="T65" fmla="*/ 0 h 643"/>
                  <a:gd name="T66" fmla="*/ 269 w 703"/>
                  <a:gd name="T67" fmla="*/ 1 h 643"/>
                  <a:gd name="T68" fmla="*/ 221 w 703"/>
                  <a:gd name="T69" fmla="*/ 10 h 643"/>
                  <a:gd name="T70" fmla="*/ 178 w 703"/>
                  <a:gd name="T71" fmla="*/ 25 h 643"/>
                  <a:gd name="T72" fmla="*/ 140 w 703"/>
                  <a:gd name="T73" fmla="*/ 47 h 643"/>
                  <a:gd name="T74" fmla="*/ 105 w 703"/>
                  <a:gd name="T75" fmla="*/ 74 h 643"/>
                  <a:gd name="T76" fmla="*/ 74 w 703"/>
                  <a:gd name="T77" fmla="*/ 107 h 643"/>
                  <a:gd name="T78" fmla="*/ 47 w 703"/>
                  <a:gd name="T79" fmla="*/ 143 h 643"/>
                  <a:gd name="T80" fmla="*/ 27 w 703"/>
                  <a:gd name="T81" fmla="*/ 183 h 643"/>
                  <a:gd name="T82" fmla="*/ 12 w 703"/>
                  <a:gd name="T83" fmla="*/ 227 h 643"/>
                  <a:gd name="T84" fmla="*/ 3 w 703"/>
                  <a:gd name="T85" fmla="*/ 272 h 643"/>
                  <a:gd name="T86" fmla="*/ 0 w 703"/>
                  <a:gd name="T87" fmla="*/ 321 h 643"/>
                  <a:gd name="T88" fmla="*/ 7 w 703"/>
                  <a:gd name="T89" fmla="*/ 396 h 643"/>
                  <a:gd name="T90" fmla="*/ 32 w 703"/>
                  <a:gd name="T91" fmla="*/ 466 h 643"/>
                  <a:gd name="T92" fmla="*/ 69 w 703"/>
                  <a:gd name="T93" fmla="*/ 528 h 643"/>
                  <a:gd name="T94" fmla="*/ 119 w 703"/>
                  <a:gd name="T95" fmla="*/ 579 h 643"/>
                  <a:gd name="T96" fmla="*/ 181 w 703"/>
                  <a:gd name="T97" fmla="*/ 617 h 643"/>
                  <a:gd name="T98" fmla="*/ 251 w 703"/>
                  <a:gd name="T99" fmla="*/ 639 h 643"/>
                  <a:gd name="T100" fmla="*/ 322 w 703"/>
                  <a:gd name="T101" fmla="*/ 642 h 643"/>
                  <a:gd name="T102" fmla="*/ 374 w 703"/>
                  <a:gd name="T103" fmla="*/ 633 h 643"/>
                  <a:gd name="T104" fmla="*/ 422 w 703"/>
                  <a:gd name="T105" fmla="*/ 613 h 643"/>
                  <a:gd name="T106" fmla="*/ 464 w 703"/>
                  <a:gd name="T107" fmla="*/ 582 h 643"/>
                  <a:gd name="T108" fmla="*/ 489 w 703"/>
                  <a:gd name="T109" fmla="*/ 556 h 643"/>
                  <a:gd name="T110" fmla="*/ 703 w 703"/>
                  <a:gd name="T111" fmla="*/ 19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3" h="643">
                    <a:moveTo>
                      <a:pt x="358" y="185"/>
                    </a:moveTo>
                    <a:lnTo>
                      <a:pt x="368" y="185"/>
                    </a:lnTo>
                    <a:lnTo>
                      <a:pt x="379" y="186"/>
                    </a:lnTo>
                    <a:lnTo>
                      <a:pt x="389" y="188"/>
                    </a:lnTo>
                    <a:lnTo>
                      <a:pt x="398" y="189"/>
                    </a:lnTo>
                    <a:lnTo>
                      <a:pt x="407" y="193"/>
                    </a:lnTo>
                    <a:lnTo>
                      <a:pt x="416" y="196"/>
                    </a:lnTo>
                    <a:lnTo>
                      <a:pt x="425" y="199"/>
                    </a:lnTo>
                    <a:lnTo>
                      <a:pt x="432" y="204"/>
                    </a:lnTo>
                    <a:lnTo>
                      <a:pt x="440" y="208"/>
                    </a:lnTo>
                    <a:lnTo>
                      <a:pt x="447" y="214"/>
                    </a:lnTo>
                    <a:lnTo>
                      <a:pt x="453" y="219"/>
                    </a:lnTo>
                    <a:lnTo>
                      <a:pt x="459" y="226"/>
                    </a:lnTo>
                    <a:lnTo>
                      <a:pt x="465" y="231"/>
                    </a:lnTo>
                    <a:lnTo>
                      <a:pt x="470" y="238"/>
                    </a:lnTo>
                    <a:lnTo>
                      <a:pt x="475" y="246"/>
                    </a:lnTo>
                    <a:lnTo>
                      <a:pt x="479" y="253"/>
                    </a:lnTo>
                    <a:lnTo>
                      <a:pt x="486" y="269"/>
                    </a:lnTo>
                    <a:lnTo>
                      <a:pt x="491" y="285"/>
                    </a:lnTo>
                    <a:lnTo>
                      <a:pt x="494" y="303"/>
                    </a:lnTo>
                    <a:lnTo>
                      <a:pt x="495" y="322"/>
                    </a:lnTo>
                    <a:lnTo>
                      <a:pt x="494" y="341"/>
                    </a:lnTo>
                    <a:lnTo>
                      <a:pt x="491" y="358"/>
                    </a:lnTo>
                    <a:lnTo>
                      <a:pt x="489" y="366"/>
                    </a:lnTo>
                    <a:lnTo>
                      <a:pt x="486" y="375"/>
                    </a:lnTo>
                    <a:lnTo>
                      <a:pt x="483" y="383"/>
                    </a:lnTo>
                    <a:lnTo>
                      <a:pt x="479" y="390"/>
                    </a:lnTo>
                    <a:lnTo>
                      <a:pt x="475" y="398"/>
                    </a:lnTo>
                    <a:lnTo>
                      <a:pt x="470" y="405"/>
                    </a:lnTo>
                    <a:lnTo>
                      <a:pt x="465" y="411"/>
                    </a:lnTo>
                    <a:lnTo>
                      <a:pt x="459" y="418"/>
                    </a:lnTo>
                    <a:lnTo>
                      <a:pt x="453" y="423"/>
                    </a:lnTo>
                    <a:lnTo>
                      <a:pt x="447" y="429"/>
                    </a:lnTo>
                    <a:lnTo>
                      <a:pt x="440" y="434"/>
                    </a:lnTo>
                    <a:lnTo>
                      <a:pt x="432" y="439"/>
                    </a:lnTo>
                    <a:lnTo>
                      <a:pt x="425" y="443"/>
                    </a:lnTo>
                    <a:lnTo>
                      <a:pt x="416" y="447"/>
                    </a:lnTo>
                    <a:lnTo>
                      <a:pt x="407" y="450"/>
                    </a:lnTo>
                    <a:lnTo>
                      <a:pt x="398" y="452"/>
                    </a:lnTo>
                    <a:lnTo>
                      <a:pt x="389" y="454"/>
                    </a:lnTo>
                    <a:lnTo>
                      <a:pt x="379" y="455"/>
                    </a:lnTo>
                    <a:lnTo>
                      <a:pt x="368" y="456"/>
                    </a:lnTo>
                    <a:lnTo>
                      <a:pt x="358" y="456"/>
                    </a:lnTo>
                    <a:lnTo>
                      <a:pt x="347" y="456"/>
                    </a:lnTo>
                    <a:lnTo>
                      <a:pt x="337" y="455"/>
                    </a:lnTo>
                    <a:lnTo>
                      <a:pt x="327" y="454"/>
                    </a:lnTo>
                    <a:lnTo>
                      <a:pt x="317" y="452"/>
                    </a:lnTo>
                    <a:lnTo>
                      <a:pt x="309" y="450"/>
                    </a:lnTo>
                    <a:lnTo>
                      <a:pt x="300" y="447"/>
                    </a:lnTo>
                    <a:lnTo>
                      <a:pt x="291" y="443"/>
                    </a:lnTo>
                    <a:lnTo>
                      <a:pt x="283" y="439"/>
                    </a:lnTo>
                    <a:lnTo>
                      <a:pt x="276" y="434"/>
                    </a:lnTo>
                    <a:lnTo>
                      <a:pt x="269" y="429"/>
                    </a:lnTo>
                    <a:lnTo>
                      <a:pt x="262" y="423"/>
                    </a:lnTo>
                    <a:lnTo>
                      <a:pt x="257" y="418"/>
                    </a:lnTo>
                    <a:lnTo>
                      <a:pt x="250" y="411"/>
                    </a:lnTo>
                    <a:lnTo>
                      <a:pt x="246" y="405"/>
                    </a:lnTo>
                    <a:lnTo>
                      <a:pt x="240" y="398"/>
                    </a:lnTo>
                    <a:lnTo>
                      <a:pt x="237" y="390"/>
                    </a:lnTo>
                    <a:lnTo>
                      <a:pt x="233" y="383"/>
                    </a:lnTo>
                    <a:lnTo>
                      <a:pt x="229" y="375"/>
                    </a:lnTo>
                    <a:lnTo>
                      <a:pt x="227" y="366"/>
                    </a:lnTo>
                    <a:lnTo>
                      <a:pt x="225" y="358"/>
                    </a:lnTo>
                    <a:lnTo>
                      <a:pt x="221" y="341"/>
                    </a:lnTo>
                    <a:lnTo>
                      <a:pt x="220" y="322"/>
                    </a:lnTo>
                    <a:lnTo>
                      <a:pt x="221" y="303"/>
                    </a:lnTo>
                    <a:lnTo>
                      <a:pt x="225" y="285"/>
                    </a:lnTo>
                    <a:lnTo>
                      <a:pt x="229" y="269"/>
                    </a:lnTo>
                    <a:lnTo>
                      <a:pt x="237" y="253"/>
                    </a:lnTo>
                    <a:lnTo>
                      <a:pt x="240" y="246"/>
                    </a:lnTo>
                    <a:lnTo>
                      <a:pt x="246" y="238"/>
                    </a:lnTo>
                    <a:lnTo>
                      <a:pt x="250" y="231"/>
                    </a:lnTo>
                    <a:lnTo>
                      <a:pt x="257" y="226"/>
                    </a:lnTo>
                    <a:lnTo>
                      <a:pt x="262" y="219"/>
                    </a:lnTo>
                    <a:lnTo>
                      <a:pt x="269" y="214"/>
                    </a:lnTo>
                    <a:lnTo>
                      <a:pt x="276" y="208"/>
                    </a:lnTo>
                    <a:lnTo>
                      <a:pt x="283" y="204"/>
                    </a:lnTo>
                    <a:lnTo>
                      <a:pt x="291" y="199"/>
                    </a:lnTo>
                    <a:lnTo>
                      <a:pt x="300" y="196"/>
                    </a:lnTo>
                    <a:lnTo>
                      <a:pt x="309" y="193"/>
                    </a:lnTo>
                    <a:lnTo>
                      <a:pt x="317" y="189"/>
                    </a:lnTo>
                    <a:lnTo>
                      <a:pt x="327" y="188"/>
                    </a:lnTo>
                    <a:lnTo>
                      <a:pt x="337" y="186"/>
                    </a:lnTo>
                    <a:lnTo>
                      <a:pt x="347" y="185"/>
                    </a:lnTo>
                    <a:lnTo>
                      <a:pt x="358" y="185"/>
                    </a:lnTo>
                    <a:close/>
                    <a:moveTo>
                      <a:pt x="703" y="19"/>
                    </a:moveTo>
                    <a:lnTo>
                      <a:pt x="489" y="19"/>
                    </a:lnTo>
                    <a:lnTo>
                      <a:pt x="489" y="78"/>
                    </a:lnTo>
                    <a:lnTo>
                      <a:pt x="476" y="66"/>
                    </a:lnTo>
                    <a:lnTo>
                      <a:pt x="464" y="54"/>
                    </a:lnTo>
                    <a:lnTo>
                      <a:pt x="450" y="44"/>
                    </a:lnTo>
                    <a:lnTo>
                      <a:pt x="436" y="34"/>
                    </a:lnTo>
                    <a:lnTo>
                      <a:pt x="420" y="26"/>
                    </a:lnTo>
                    <a:lnTo>
                      <a:pt x="404" y="18"/>
                    </a:lnTo>
                    <a:lnTo>
                      <a:pt x="388" y="13"/>
                    </a:lnTo>
                    <a:lnTo>
                      <a:pt x="370" y="7"/>
                    </a:lnTo>
                    <a:lnTo>
                      <a:pt x="354" y="4"/>
                    </a:lnTo>
                    <a:lnTo>
                      <a:pt x="336" y="2"/>
                    </a:lnTo>
                    <a:lnTo>
                      <a:pt x="319" y="0"/>
                    </a:lnTo>
                    <a:lnTo>
                      <a:pt x="301" y="0"/>
                    </a:lnTo>
                    <a:lnTo>
                      <a:pt x="284" y="0"/>
                    </a:lnTo>
                    <a:lnTo>
                      <a:pt x="269" y="1"/>
                    </a:lnTo>
                    <a:lnTo>
                      <a:pt x="252" y="3"/>
                    </a:lnTo>
                    <a:lnTo>
                      <a:pt x="237" y="6"/>
                    </a:lnTo>
                    <a:lnTo>
                      <a:pt x="221" y="10"/>
                    </a:lnTo>
                    <a:lnTo>
                      <a:pt x="207" y="14"/>
                    </a:lnTo>
                    <a:lnTo>
                      <a:pt x="193" y="19"/>
                    </a:lnTo>
                    <a:lnTo>
                      <a:pt x="178" y="25"/>
                    </a:lnTo>
                    <a:lnTo>
                      <a:pt x="165" y="32"/>
                    </a:lnTo>
                    <a:lnTo>
                      <a:pt x="152" y="39"/>
                    </a:lnTo>
                    <a:lnTo>
                      <a:pt x="140" y="47"/>
                    </a:lnTo>
                    <a:lnTo>
                      <a:pt x="128" y="55"/>
                    </a:lnTo>
                    <a:lnTo>
                      <a:pt x="116" y="65"/>
                    </a:lnTo>
                    <a:lnTo>
                      <a:pt x="105" y="74"/>
                    </a:lnTo>
                    <a:lnTo>
                      <a:pt x="94" y="85"/>
                    </a:lnTo>
                    <a:lnTo>
                      <a:pt x="84" y="95"/>
                    </a:lnTo>
                    <a:lnTo>
                      <a:pt x="74" y="107"/>
                    </a:lnTo>
                    <a:lnTo>
                      <a:pt x="65" y="118"/>
                    </a:lnTo>
                    <a:lnTo>
                      <a:pt x="56" y="130"/>
                    </a:lnTo>
                    <a:lnTo>
                      <a:pt x="47" y="143"/>
                    </a:lnTo>
                    <a:lnTo>
                      <a:pt x="41" y="155"/>
                    </a:lnTo>
                    <a:lnTo>
                      <a:pt x="34" y="170"/>
                    </a:lnTo>
                    <a:lnTo>
                      <a:pt x="27" y="183"/>
                    </a:lnTo>
                    <a:lnTo>
                      <a:pt x="22" y="197"/>
                    </a:lnTo>
                    <a:lnTo>
                      <a:pt x="16" y="211"/>
                    </a:lnTo>
                    <a:lnTo>
                      <a:pt x="12" y="227"/>
                    </a:lnTo>
                    <a:lnTo>
                      <a:pt x="9" y="241"/>
                    </a:lnTo>
                    <a:lnTo>
                      <a:pt x="5" y="257"/>
                    </a:lnTo>
                    <a:lnTo>
                      <a:pt x="3" y="272"/>
                    </a:lnTo>
                    <a:lnTo>
                      <a:pt x="1" y="288"/>
                    </a:lnTo>
                    <a:lnTo>
                      <a:pt x="0" y="304"/>
                    </a:lnTo>
                    <a:lnTo>
                      <a:pt x="0" y="321"/>
                    </a:lnTo>
                    <a:lnTo>
                      <a:pt x="0" y="346"/>
                    </a:lnTo>
                    <a:lnTo>
                      <a:pt x="3" y="372"/>
                    </a:lnTo>
                    <a:lnTo>
                      <a:pt x="7" y="396"/>
                    </a:lnTo>
                    <a:lnTo>
                      <a:pt x="14" y="420"/>
                    </a:lnTo>
                    <a:lnTo>
                      <a:pt x="22" y="443"/>
                    </a:lnTo>
                    <a:lnTo>
                      <a:pt x="32" y="466"/>
                    </a:lnTo>
                    <a:lnTo>
                      <a:pt x="43" y="487"/>
                    </a:lnTo>
                    <a:lnTo>
                      <a:pt x="55" y="508"/>
                    </a:lnTo>
                    <a:lnTo>
                      <a:pt x="69" y="528"/>
                    </a:lnTo>
                    <a:lnTo>
                      <a:pt x="85" y="546"/>
                    </a:lnTo>
                    <a:lnTo>
                      <a:pt x="101" y="564"/>
                    </a:lnTo>
                    <a:lnTo>
                      <a:pt x="119" y="579"/>
                    </a:lnTo>
                    <a:lnTo>
                      <a:pt x="139" y="593"/>
                    </a:lnTo>
                    <a:lnTo>
                      <a:pt x="160" y="605"/>
                    </a:lnTo>
                    <a:lnTo>
                      <a:pt x="181" y="617"/>
                    </a:lnTo>
                    <a:lnTo>
                      <a:pt x="204" y="625"/>
                    </a:lnTo>
                    <a:lnTo>
                      <a:pt x="227" y="633"/>
                    </a:lnTo>
                    <a:lnTo>
                      <a:pt x="251" y="639"/>
                    </a:lnTo>
                    <a:lnTo>
                      <a:pt x="278" y="641"/>
                    </a:lnTo>
                    <a:lnTo>
                      <a:pt x="304" y="643"/>
                    </a:lnTo>
                    <a:lnTo>
                      <a:pt x="322" y="642"/>
                    </a:lnTo>
                    <a:lnTo>
                      <a:pt x="340" y="640"/>
                    </a:lnTo>
                    <a:lnTo>
                      <a:pt x="356" y="637"/>
                    </a:lnTo>
                    <a:lnTo>
                      <a:pt x="374" y="633"/>
                    </a:lnTo>
                    <a:lnTo>
                      <a:pt x="391" y="628"/>
                    </a:lnTo>
                    <a:lnTo>
                      <a:pt x="407" y="621"/>
                    </a:lnTo>
                    <a:lnTo>
                      <a:pt x="422" y="613"/>
                    </a:lnTo>
                    <a:lnTo>
                      <a:pt x="438" y="604"/>
                    </a:lnTo>
                    <a:lnTo>
                      <a:pt x="452" y="594"/>
                    </a:lnTo>
                    <a:lnTo>
                      <a:pt x="464" y="582"/>
                    </a:lnTo>
                    <a:lnTo>
                      <a:pt x="475" y="570"/>
                    </a:lnTo>
                    <a:lnTo>
                      <a:pt x="486" y="556"/>
                    </a:lnTo>
                    <a:lnTo>
                      <a:pt x="489" y="556"/>
                    </a:lnTo>
                    <a:lnTo>
                      <a:pt x="489" y="622"/>
                    </a:lnTo>
                    <a:lnTo>
                      <a:pt x="703" y="622"/>
                    </a:lnTo>
                    <a:lnTo>
                      <a:pt x="70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8" name="Freeform 86"/>
              <p:cNvSpPr>
                <a:spLocks/>
              </p:cNvSpPr>
              <p:nvPr/>
            </p:nvSpPr>
            <p:spPr bwMode="auto">
              <a:xfrm>
                <a:off x="7859713" y="5910263"/>
                <a:ext cx="146050" cy="142875"/>
              </a:xfrm>
              <a:custGeom>
                <a:avLst/>
                <a:gdLst>
                  <a:gd name="T0" fmla="*/ 0 w 643"/>
                  <a:gd name="T1" fmla="*/ 364 h 624"/>
                  <a:gd name="T2" fmla="*/ 3 w 643"/>
                  <a:gd name="T3" fmla="*/ 399 h 624"/>
                  <a:gd name="T4" fmla="*/ 7 w 643"/>
                  <a:gd name="T5" fmla="*/ 432 h 624"/>
                  <a:gd name="T6" fmla="*/ 15 w 643"/>
                  <a:gd name="T7" fmla="*/ 462 h 624"/>
                  <a:gd name="T8" fmla="*/ 26 w 643"/>
                  <a:gd name="T9" fmla="*/ 488 h 624"/>
                  <a:gd name="T10" fmla="*/ 39 w 643"/>
                  <a:gd name="T11" fmla="*/ 511 h 624"/>
                  <a:gd name="T12" fmla="*/ 55 w 643"/>
                  <a:gd name="T13" fmla="*/ 533 h 624"/>
                  <a:gd name="T14" fmla="*/ 73 w 643"/>
                  <a:gd name="T15" fmla="*/ 552 h 624"/>
                  <a:gd name="T16" fmla="*/ 93 w 643"/>
                  <a:gd name="T17" fmla="*/ 568 h 624"/>
                  <a:gd name="T18" fmla="*/ 116 w 643"/>
                  <a:gd name="T19" fmla="*/ 582 h 624"/>
                  <a:gd name="T20" fmla="*/ 141 w 643"/>
                  <a:gd name="T21" fmla="*/ 593 h 624"/>
                  <a:gd name="T22" fmla="*/ 167 w 643"/>
                  <a:gd name="T23" fmla="*/ 603 h 624"/>
                  <a:gd name="T24" fmla="*/ 196 w 643"/>
                  <a:gd name="T25" fmla="*/ 611 h 624"/>
                  <a:gd name="T26" fmla="*/ 256 w 643"/>
                  <a:gd name="T27" fmla="*/ 621 h 624"/>
                  <a:gd name="T28" fmla="*/ 322 w 643"/>
                  <a:gd name="T29" fmla="*/ 624 h 624"/>
                  <a:gd name="T30" fmla="*/ 388 w 643"/>
                  <a:gd name="T31" fmla="*/ 621 h 624"/>
                  <a:gd name="T32" fmla="*/ 448 w 643"/>
                  <a:gd name="T33" fmla="*/ 611 h 624"/>
                  <a:gd name="T34" fmla="*/ 476 w 643"/>
                  <a:gd name="T35" fmla="*/ 603 h 624"/>
                  <a:gd name="T36" fmla="*/ 503 w 643"/>
                  <a:gd name="T37" fmla="*/ 593 h 624"/>
                  <a:gd name="T38" fmla="*/ 528 w 643"/>
                  <a:gd name="T39" fmla="*/ 582 h 624"/>
                  <a:gd name="T40" fmla="*/ 550 w 643"/>
                  <a:gd name="T41" fmla="*/ 568 h 624"/>
                  <a:gd name="T42" fmla="*/ 571 w 643"/>
                  <a:gd name="T43" fmla="*/ 552 h 624"/>
                  <a:gd name="T44" fmla="*/ 589 w 643"/>
                  <a:gd name="T45" fmla="*/ 533 h 624"/>
                  <a:gd name="T46" fmla="*/ 605 w 643"/>
                  <a:gd name="T47" fmla="*/ 511 h 624"/>
                  <a:gd name="T48" fmla="*/ 618 w 643"/>
                  <a:gd name="T49" fmla="*/ 488 h 624"/>
                  <a:gd name="T50" fmla="*/ 628 w 643"/>
                  <a:gd name="T51" fmla="*/ 462 h 624"/>
                  <a:gd name="T52" fmla="*/ 636 w 643"/>
                  <a:gd name="T53" fmla="*/ 432 h 624"/>
                  <a:gd name="T54" fmla="*/ 642 w 643"/>
                  <a:gd name="T55" fmla="*/ 399 h 624"/>
                  <a:gd name="T56" fmla="*/ 643 w 643"/>
                  <a:gd name="T57" fmla="*/ 364 h 624"/>
                  <a:gd name="T58" fmla="*/ 429 w 643"/>
                  <a:gd name="T59" fmla="*/ 0 h 624"/>
                  <a:gd name="T60" fmla="*/ 429 w 643"/>
                  <a:gd name="T61" fmla="*/ 341 h 624"/>
                  <a:gd name="T62" fmla="*/ 424 w 643"/>
                  <a:gd name="T63" fmla="*/ 375 h 624"/>
                  <a:gd name="T64" fmla="*/ 419 w 643"/>
                  <a:gd name="T65" fmla="*/ 398 h 624"/>
                  <a:gd name="T66" fmla="*/ 412 w 643"/>
                  <a:gd name="T67" fmla="*/ 411 h 624"/>
                  <a:gd name="T68" fmla="*/ 404 w 643"/>
                  <a:gd name="T69" fmla="*/ 422 h 624"/>
                  <a:gd name="T70" fmla="*/ 394 w 643"/>
                  <a:gd name="T71" fmla="*/ 432 h 624"/>
                  <a:gd name="T72" fmla="*/ 382 w 643"/>
                  <a:gd name="T73" fmla="*/ 440 h 624"/>
                  <a:gd name="T74" fmla="*/ 368 w 643"/>
                  <a:gd name="T75" fmla="*/ 446 h 624"/>
                  <a:gd name="T76" fmla="*/ 351 w 643"/>
                  <a:gd name="T77" fmla="*/ 451 h 624"/>
                  <a:gd name="T78" fmla="*/ 333 w 643"/>
                  <a:gd name="T79" fmla="*/ 453 h 624"/>
                  <a:gd name="T80" fmla="*/ 312 w 643"/>
                  <a:gd name="T81" fmla="*/ 453 h 624"/>
                  <a:gd name="T82" fmla="*/ 292 w 643"/>
                  <a:gd name="T83" fmla="*/ 451 h 624"/>
                  <a:gd name="T84" fmla="*/ 275 w 643"/>
                  <a:gd name="T85" fmla="*/ 446 h 624"/>
                  <a:gd name="T86" fmla="*/ 261 w 643"/>
                  <a:gd name="T87" fmla="*/ 440 h 624"/>
                  <a:gd name="T88" fmla="*/ 249 w 643"/>
                  <a:gd name="T89" fmla="*/ 432 h 624"/>
                  <a:gd name="T90" fmla="*/ 240 w 643"/>
                  <a:gd name="T91" fmla="*/ 422 h 624"/>
                  <a:gd name="T92" fmla="*/ 231 w 643"/>
                  <a:gd name="T93" fmla="*/ 411 h 624"/>
                  <a:gd name="T94" fmla="*/ 226 w 643"/>
                  <a:gd name="T95" fmla="*/ 398 h 624"/>
                  <a:gd name="T96" fmla="*/ 219 w 643"/>
                  <a:gd name="T97" fmla="*/ 375 h 624"/>
                  <a:gd name="T98" fmla="*/ 216 w 643"/>
                  <a:gd name="T99" fmla="*/ 341 h 624"/>
                  <a:gd name="T100" fmla="*/ 215 w 643"/>
                  <a:gd name="T10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3" h="624">
                    <a:moveTo>
                      <a:pt x="0" y="0"/>
                    </a:moveTo>
                    <a:lnTo>
                      <a:pt x="0" y="364"/>
                    </a:lnTo>
                    <a:lnTo>
                      <a:pt x="2" y="381"/>
                    </a:lnTo>
                    <a:lnTo>
                      <a:pt x="3" y="399"/>
                    </a:lnTo>
                    <a:lnTo>
                      <a:pt x="5" y="415"/>
                    </a:lnTo>
                    <a:lnTo>
                      <a:pt x="7" y="432"/>
                    </a:lnTo>
                    <a:lnTo>
                      <a:pt x="10" y="447"/>
                    </a:lnTo>
                    <a:lnTo>
                      <a:pt x="15" y="462"/>
                    </a:lnTo>
                    <a:lnTo>
                      <a:pt x="20" y="475"/>
                    </a:lnTo>
                    <a:lnTo>
                      <a:pt x="26" y="488"/>
                    </a:lnTo>
                    <a:lnTo>
                      <a:pt x="32" y="500"/>
                    </a:lnTo>
                    <a:lnTo>
                      <a:pt x="39" y="511"/>
                    </a:lnTo>
                    <a:lnTo>
                      <a:pt x="47" y="522"/>
                    </a:lnTo>
                    <a:lnTo>
                      <a:pt x="55" y="533"/>
                    </a:lnTo>
                    <a:lnTo>
                      <a:pt x="63" y="542"/>
                    </a:lnTo>
                    <a:lnTo>
                      <a:pt x="73" y="552"/>
                    </a:lnTo>
                    <a:lnTo>
                      <a:pt x="83" y="560"/>
                    </a:lnTo>
                    <a:lnTo>
                      <a:pt x="93" y="568"/>
                    </a:lnTo>
                    <a:lnTo>
                      <a:pt x="104" y="575"/>
                    </a:lnTo>
                    <a:lnTo>
                      <a:pt x="116" y="582"/>
                    </a:lnTo>
                    <a:lnTo>
                      <a:pt x="128" y="588"/>
                    </a:lnTo>
                    <a:lnTo>
                      <a:pt x="141" y="593"/>
                    </a:lnTo>
                    <a:lnTo>
                      <a:pt x="154" y="599"/>
                    </a:lnTo>
                    <a:lnTo>
                      <a:pt x="167" y="603"/>
                    </a:lnTo>
                    <a:lnTo>
                      <a:pt x="181" y="607"/>
                    </a:lnTo>
                    <a:lnTo>
                      <a:pt x="196" y="611"/>
                    </a:lnTo>
                    <a:lnTo>
                      <a:pt x="226" y="616"/>
                    </a:lnTo>
                    <a:lnTo>
                      <a:pt x="256" y="621"/>
                    </a:lnTo>
                    <a:lnTo>
                      <a:pt x="288" y="623"/>
                    </a:lnTo>
                    <a:lnTo>
                      <a:pt x="322" y="624"/>
                    </a:lnTo>
                    <a:lnTo>
                      <a:pt x="356" y="623"/>
                    </a:lnTo>
                    <a:lnTo>
                      <a:pt x="388" y="621"/>
                    </a:lnTo>
                    <a:lnTo>
                      <a:pt x="419" y="616"/>
                    </a:lnTo>
                    <a:lnTo>
                      <a:pt x="448" y="611"/>
                    </a:lnTo>
                    <a:lnTo>
                      <a:pt x="463" y="607"/>
                    </a:lnTo>
                    <a:lnTo>
                      <a:pt x="476" y="603"/>
                    </a:lnTo>
                    <a:lnTo>
                      <a:pt x="490" y="599"/>
                    </a:lnTo>
                    <a:lnTo>
                      <a:pt x="503" y="593"/>
                    </a:lnTo>
                    <a:lnTo>
                      <a:pt x="516" y="588"/>
                    </a:lnTo>
                    <a:lnTo>
                      <a:pt x="528" y="582"/>
                    </a:lnTo>
                    <a:lnTo>
                      <a:pt x="539" y="575"/>
                    </a:lnTo>
                    <a:lnTo>
                      <a:pt x="550" y="568"/>
                    </a:lnTo>
                    <a:lnTo>
                      <a:pt x="561" y="560"/>
                    </a:lnTo>
                    <a:lnTo>
                      <a:pt x="571" y="552"/>
                    </a:lnTo>
                    <a:lnTo>
                      <a:pt x="580" y="542"/>
                    </a:lnTo>
                    <a:lnTo>
                      <a:pt x="589" y="533"/>
                    </a:lnTo>
                    <a:lnTo>
                      <a:pt x="597" y="522"/>
                    </a:lnTo>
                    <a:lnTo>
                      <a:pt x="605" y="511"/>
                    </a:lnTo>
                    <a:lnTo>
                      <a:pt x="612" y="500"/>
                    </a:lnTo>
                    <a:lnTo>
                      <a:pt x="618" y="488"/>
                    </a:lnTo>
                    <a:lnTo>
                      <a:pt x="624" y="475"/>
                    </a:lnTo>
                    <a:lnTo>
                      <a:pt x="628" y="462"/>
                    </a:lnTo>
                    <a:lnTo>
                      <a:pt x="633" y="447"/>
                    </a:lnTo>
                    <a:lnTo>
                      <a:pt x="636" y="432"/>
                    </a:lnTo>
                    <a:lnTo>
                      <a:pt x="639" y="415"/>
                    </a:lnTo>
                    <a:lnTo>
                      <a:pt x="642" y="399"/>
                    </a:lnTo>
                    <a:lnTo>
                      <a:pt x="643" y="381"/>
                    </a:lnTo>
                    <a:lnTo>
                      <a:pt x="643" y="364"/>
                    </a:lnTo>
                    <a:lnTo>
                      <a:pt x="643" y="0"/>
                    </a:lnTo>
                    <a:lnTo>
                      <a:pt x="429" y="0"/>
                    </a:lnTo>
                    <a:lnTo>
                      <a:pt x="429" y="323"/>
                    </a:lnTo>
                    <a:lnTo>
                      <a:pt x="429" y="341"/>
                    </a:lnTo>
                    <a:lnTo>
                      <a:pt x="427" y="359"/>
                    </a:lnTo>
                    <a:lnTo>
                      <a:pt x="424" y="375"/>
                    </a:lnTo>
                    <a:lnTo>
                      <a:pt x="421" y="390"/>
                    </a:lnTo>
                    <a:lnTo>
                      <a:pt x="419" y="398"/>
                    </a:lnTo>
                    <a:lnTo>
                      <a:pt x="415" y="404"/>
                    </a:lnTo>
                    <a:lnTo>
                      <a:pt x="412" y="411"/>
                    </a:lnTo>
                    <a:lnTo>
                      <a:pt x="409" y="417"/>
                    </a:lnTo>
                    <a:lnTo>
                      <a:pt x="404" y="422"/>
                    </a:lnTo>
                    <a:lnTo>
                      <a:pt x="400" y="428"/>
                    </a:lnTo>
                    <a:lnTo>
                      <a:pt x="394" y="432"/>
                    </a:lnTo>
                    <a:lnTo>
                      <a:pt x="389" y="436"/>
                    </a:lnTo>
                    <a:lnTo>
                      <a:pt x="382" y="440"/>
                    </a:lnTo>
                    <a:lnTo>
                      <a:pt x="376" y="443"/>
                    </a:lnTo>
                    <a:lnTo>
                      <a:pt x="368" y="446"/>
                    </a:lnTo>
                    <a:lnTo>
                      <a:pt x="360" y="449"/>
                    </a:lnTo>
                    <a:lnTo>
                      <a:pt x="351" y="451"/>
                    </a:lnTo>
                    <a:lnTo>
                      <a:pt x="343" y="452"/>
                    </a:lnTo>
                    <a:lnTo>
                      <a:pt x="333" y="453"/>
                    </a:lnTo>
                    <a:lnTo>
                      <a:pt x="322" y="453"/>
                    </a:lnTo>
                    <a:lnTo>
                      <a:pt x="312" y="453"/>
                    </a:lnTo>
                    <a:lnTo>
                      <a:pt x="302" y="452"/>
                    </a:lnTo>
                    <a:lnTo>
                      <a:pt x="292" y="451"/>
                    </a:lnTo>
                    <a:lnTo>
                      <a:pt x="283" y="449"/>
                    </a:lnTo>
                    <a:lnTo>
                      <a:pt x="275" y="446"/>
                    </a:lnTo>
                    <a:lnTo>
                      <a:pt x="268" y="443"/>
                    </a:lnTo>
                    <a:lnTo>
                      <a:pt x="261" y="440"/>
                    </a:lnTo>
                    <a:lnTo>
                      <a:pt x="255" y="436"/>
                    </a:lnTo>
                    <a:lnTo>
                      <a:pt x="249" y="432"/>
                    </a:lnTo>
                    <a:lnTo>
                      <a:pt x="244" y="428"/>
                    </a:lnTo>
                    <a:lnTo>
                      <a:pt x="240" y="422"/>
                    </a:lnTo>
                    <a:lnTo>
                      <a:pt x="236" y="417"/>
                    </a:lnTo>
                    <a:lnTo>
                      <a:pt x="231" y="411"/>
                    </a:lnTo>
                    <a:lnTo>
                      <a:pt x="228" y="404"/>
                    </a:lnTo>
                    <a:lnTo>
                      <a:pt x="226" y="398"/>
                    </a:lnTo>
                    <a:lnTo>
                      <a:pt x="223" y="390"/>
                    </a:lnTo>
                    <a:lnTo>
                      <a:pt x="219" y="375"/>
                    </a:lnTo>
                    <a:lnTo>
                      <a:pt x="217" y="359"/>
                    </a:lnTo>
                    <a:lnTo>
                      <a:pt x="216" y="341"/>
                    </a:lnTo>
                    <a:lnTo>
                      <a:pt x="215" y="323"/>
                    </a:lnTo>
                    <a:lnTo>
                      <a:pt x="2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39" name="Freeform 87"/>
              <p:cNvSpPr>
                <a:spLocks/>
              </p:cNvSpPr>
              <p:nvPr/>
            </p:nvSpPr>
            <p:spPr bwMode="auto">
              <a:xfrm>
                <a:off x="8035926" y="5991225"/>
                <a:ext cx="61913" cy="61913"/>
              </a:xfrm>
              <a:custGeom>
                <a:avLst/>
                <a:gdLst>
                  <a:gd name="T0" fmla="*/ 128 w 276"/>
                  <a:gd name="T1" fmla="*/ 2 h 276"/>
                  <a:gd name="T2" fmla="*/ 110 w 276"/>
                  <a:gd name="T3" fmla="*/ 4 h 276"/>
                  <a:gd name="T4" fmla="*/ 93 w 276"/>
                  <a:gd name="T5" fmla="*/ 8 h 276"/>
                  <a:gd name="T6" fmla="*/ 76 w 276"/>
                  <a:gd name="T7" fmla="*/ 15 h 276"/>
                  <a:gd name="T8" fmla="*/ 61 w 276"/>
                  <a:gd name="T9" fmla="*/ 25 h 276"/>
                  <a:gd name="T10" fmla="*/ 46 w 276"/>
                  <a:gd name="T11" fmla="*/ 35 h 276"/>
                  <a:gd name="T12" fmla="*/ 29 w 276"/>
                  <a:gd name="T13" fmla="*/ 54 h 276"/>
                  <a:gd name="T14" fmla="*/ 14 w 276"/>
                  <a:gd name="T15" fmla="*/ 77 h 276"/>
                  <a:gd name="T16" fmla="*/ 8 w 276"/>
                  <a:gd name="T17" fmla="*/ 93 h 276"/>
                  <a:gd name="T18" fmla="*/ 3 w 276"/>
                  <a:gd name="T19" fmla="*/ 111 h 276"/>
                  <a:gd name="T20" fmla="*/ 1 w 276"/>
                  <a:gd name="T21" fmla="*/ 128 h 276"/>
                  <a:gd name="T22" fmla="*/ 1 w 276"/>
                  <a:gd name="T23" fmla="*/ 148 h 276"/>
                  <a:gd name="T24" fmla="*/ 3 w 276"/>
                  <a:gd name="T25" fmla="*/ 166 h 276"/>
                  <a:gd name="T26" fmla="*/ 8 w 276"/>
                  <a:gd name="T27" fmla="*/ 184 h 276"/>
                  <a:gd name="T28" fmla="*/ 14 w 276"/>
                  <a:gd name="T29" fmla="*/ 200 h 276"/>
                  <a:gd name="T30" fmla="*/ 29 w 276"/>
                  <a:gd name="T31" fmla="*/ 222 h 276"/>
                  <a:gd name="T32" fmla="*/ 46 w 276"/>
                  <a:gd name="T33" fmla="*/ 241 h 276"/>
                  <a:gd name="T34" fmla="*/ 61 w 276"/>
                  <a:gd name="T35" fmla="*/ 252 h 276"/>
                  <a:gd name="T36" fmla="*/ 76 w 276"/>
                  <a:gd name="T37" fmla="*/ 261 h 276"/>
                  <a:gd name="T38" fmla="*/ 93 w 276"/>
                  <a:gd name="T39" fmla="*/ 269 h 276"/>
                  <a:gd name="T40" fmla="*/ 110 w 276"/>
                  <a:gd name="T41" fmla="*/ 273 h 276"/>
                  <a:gd name="T42" fmla="*/ 128 w 276"/>
                  <a:gd name="T43" fmla="*/ 275 h 276"/>
                  <a:gd name="T44" fmla="*/ 148 w 276"/>
                  <a:gd name="T45" fmla="*/ 275 h 276"/>
                  <a:gd name="T46" fmla="*/ 165 w 276"/>
                  <a:gd name="T47" fmla="*/ 273 h 276"/>
                  <a:gd name="T48" fmla="*/ 183 w 276"/>
                  <a:gd name="T49" fmla="*/ 269 h 276"/>
                  <a:gd name="T50" fmla="*/ 200 w 276"/>
                  <a:gd name="T51" fmla="*/ 261 h 276"/>
                  <a:gd name="T52" fmla="*/ 222 w 276"/>
                  <a:gd name="T53" fmla="*/ 247 h 276"/>
                  <a:gd name="T54" fmla="*/ 247 w 276"/>
                  <a:gd name="T55" fmla="*/ 222 h 276"/>
                  <a:gd name="T56" fmla="*/ 261 w 276"/>
                  <a:gd name="T57" fmla="*/ 200 h 276"/>
                  <a:gd name="T58" fmla="*/ 268 w 276"/>
                  <a:gd name="T59" fmla="*/ 184 h 276"/>
                  <a:gd name="T60" fmla="*/ 272 w 276"/>
                  <a:gd name="T61" fmla="*/ 166 h 276"/>
                  <a:gd name="T62" fmla="*/ 275 w 276"/>
                  <a:gd name="T63" fmla="*/ 148 h 276"/>
                  <a:gd name="T64" fmla="*/ 275 w 276"/>
                  <a:gd name="T65" fmla="*/ 128 h 276"/>
                  <a:gd name="T66" fmla="*/ 272 w 276"/>
                  <a:gd name="T67" fmla="*/ 111 h 276"/>
                  <a:gd name="T68" fmla="*/ 268 w 276"/>
                  <a:gd name="T69" fmla="*/ 93 h 276"/>
                  <a:gd name="T70" fmla="*/ 261 w 276"/>
                  <a:gd name="T71" fmla="*/ 77 h 276"/>
                  <a:gd name="T72" fmla="*/ 251 w 276"/>
                  <a:gd name="T73" fmla="*/ 61 h 276"/>
                  <a:gd name="T74" fmla="*/ 241 w 276"/>
                  <a:gd name="T75" fmla="*/ 47 h 276"/>
                  <a:gd name="T76" fmla="*/ 229 w 276"/>
                  <a:gd name="T77" fmla="*/ 35 h 276"/>
                  <a:gd name="T78" fmla="*/ 215 w 276"/>
                  <a:gd name="T79" fmla="*/ 25 h 276"/>
                  <a:gd name="T80" fmla="*/ 200 w 276"/>
                  <a:gd name="T81" fmla="*/ 15 h 276"/>
                  <a:gd name="T82" fmla="*/ 183 w 276"/>
                  <a:gd name="T83" fmla="*/ 8 h 276"/>
                  <a:gd name="T84" fmla="*/ 165 w 276"/>
                  <a:gd name="T85" fmla="*/ 4 h 276"/>
                  <a:gd name="T86" fmla="*/ 148 w 276"/>
                  <a:gd name="T87" fmla="*/ 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6" h="276">
                    <a:moveTo>
                      <a:pt x="138" y="0"/>
                    </a:moveTo>
                    <a:lnTo>
                      <a:pt x="128" y="2"/>
                    </a:lnTo>
                    <a:lnTo>
                      <a:pt x="119" y="3"/>
                    </a:lnTo>
                    <a:lnTo>
                      <a:pt x="110" y="4"/>
                    </a:lnTo>
                    <a:lnTo>
                      <a:pt x="101" y="6"/>
                    </a:lnTo>
                    <a:lnTo>
                      <a:pt x="93" y="8"/>
                    </a:lnTo>
                    <a:lnTo>
                      <a:pt x="84" y="11"/>
                    </a:lnTo>
                    <a:lnTo>
                      <a:pt x="76" y="15"/>
                    </a:lnTo>
                    <a:lnTo>
                      <a:pt x="68" y="19"/>
                    </a:lnTo>
                    <a:lnTo>
                      <a:pt x="61" y="25"/>
                    </a:lnTo>
                    <a:lnTo>
                      <a:pt x="54" y="29"/>
                    </a:lnTo>
                    <a:lnTo>
                      <a:pt x="46" y="35"/>
                    </a:lnTo>
                    <a:lnTo>
                      <a:pt x="41" y="41"/>
                    </a:lnTo>
                    <a:lnTo>
                      <a:pt x="29" y="54"/>
                    </a:lnTo>
                    <a:lnTo>
                      <a:pt x="19" y="69"/>
                    </a:lnTo>
                    <a:lnTo>
                      <a:pt x="14" y="77"/>
                    </a:lnTo>
                    <a:lnTo>
                      <a:pt x="11" y="84"/>
                    </a:lnTo>
                    <a:lnTo>
                      <a:pt x="8" y="93"/>
                    </a:lnTo>
                    <a:lnTo>
                      <a:pt x="5" y="102"/>
                    </a:lnTo>
                    <a:lnTo>
                      <a:pt x="3" y="111"/>
                    </a:lnTo>
                    <a:lnTo>
                      <a:pt x="2" y="120"/>
                    </a:lnTo>
                    <a:lnTo>
                      <a:pt x="1" y="12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2" y="157"/>
                    </a:lnTo>
                    <a:lnTo>
                      <a:pt x="3" y="166"/>
                    </a:lnTo>
                    <a:lnTo>
                      <a:pt x="5" y="175"/>
                    </a:lnTo>
                    <a:lnTo>
                      <a:pt x="8" y="184"/>
                    </a:lnTo>
                    <a:lnTo>
                      <a:pt x="11" y="191"/>
                    </a:lnTo>
                    <a:lnTo>
                      <a:pt x="14" y="200"/>
                    </a:lnTo>
                    <a:lnTo>
                      <a:pt x="19" y="208"/>
                    </a:lnTo>
                    <a:lnTo>
                      <a:pt x="29" y="222"/>
                    </a:lnTo>
                    <a:lnTo>
                      <a:pt x="41" y="235"/>
                    </a:lnTo>
                    <a:lnTo>
                      <a:pt x="46" y="241"/>
                    </a:lnTo>
                    <a:lnTo>
                      <a:pt x="54" y="247"/>
                    </a:lnTo>
                    <a:lnTo>
                      <a:pt x="61" y="252"/>
                    </a:lnTo>
                    <a:lnTo>
                      <a:pt x="68" y="256"/>
                    </a:lnTo>
                    <a:lnTo>
                      <a:pt x="76" y="261"/>
                    </a:lnTo>
                    <a:lnTo>
                      <a:pt x="84" y="265"/>
                    </a:lnTo>
                    <a:lnTo>
                      <a:pt x="93" y="269"/>
                    </a:lnTo>
                    <a:lnTo>
                      <a:pt x="101" y="271"/>
                    </a:lnTo>
                    <a:lnTo>
                      <a:pt x="110" y="273"/>
                    </a:lnTo>
                    <a:lnTo>
                      <a:pt x="119" y="274"/>
                    </a:lnTo>
                    <a:lnTo>
                      <a:pt x="128" y="275"/>
                    </a:lnTo>
                    <a:lnTo>
                      <a:pt x="138" y="276"/>
                    </a:lnTo>
                    <a:lnTo>
                      <a:pt x="148" y="275"/>
                    </a:lnTo>
                    <a:lnTo>
                      <a:pt x="157" y="274"/>
                    </a:lnTo>
                    <a:lnTo>
                      <a:pt x="165" y="273"/>
                    </a:lnTo>
                    <a:lnTo>
                      <a:pt x="174" y="271"/>
                    </a:lnTo>
                    <a:lnTo>
                      <a:pt x="183" y="269"/>
                    </a:lnTo>
                    <a:lnTo>
                      <a:pt x="192" y="265"/>
                    </a:lnTo>
                    <a:lnTo>
                      <a:pt x="200" y="261"/>
                    </a:lnTo>
                    <a:lnTo>
                      <a:pt x="207" y="256"/>
                    </a:lnTo>
                    <a:lnTo>
                      <a:pt x="222" y="247"/>
                    </a:lnTo>
                    <a:lnTo>
                      <a:pt x="235" y="235"/>
                    </a:lnTo>
                    <a:lnTo>
                      <a:pt x="247" y="222"/>
                    </a:lnTo>
                    <a:lnTo>
                      <a:pt x="257" y="208"/>
                    </a:lnTo>
                    <a:lnTo>
                      <a:pt x="261" y="200"/>
                    </a:lnTo>
                    <a:lnTo>
                      <a:pt x="265" y="191"/>
                    </a:lnTo>
                    <a:lnTo>
                      <a:pt x="268" y="184"/>
                    </a:lnTo>
                    <a:lnTo>
                      <a:pt x="270" y="175"/>
                    </a:lnTo>
                    <a:lnTo>
                      <a:pt x="272" y="166"/>
                    </a:lnTo>
                    <a:lnTo>
                      <a:pt x="275" y="157"/>
                    </a:lnTo>
                    <a:lnTo>
                      <a:pt x="275" y="148"/>
                    </a:lnTo>
                    <a:lnTo>
                      <a:pt x="276" y="138"/>
                    </a:lnTo>
                    <a:lnTo>
                      <a:pt x="275" y="128"/>
                    </a:lnTo>
                    <a:lnTo>
                      <a:pt x="275" y="120"/>
                    </a:lnTo>
                    <a:lnTo>
                      <a:pt x="272" y="111"/>
                    </a:lnTo>
                    <a:lnTo>
                      <a:pt x="270" y="102"/>
                    </a:lnTo>
                    <a:lnTo>
                      <a:pt x="268" y="93"/>
                    </a:lnTo>
                    <a:lnTo>
                      <a:pt x="265" y="84"/>
                    </a:lnTo>
                    <a:lnTo>
                      <a:pt x="261" y="77"/>
                    </a:lnTo>
                    <a:lnTo>
                      <a:pt x="257" y="69"/>
                    </a:lnTo>
                    <a:lnTo>
                      <a:pt x="251" y="61"/>
                    </a:lnTo>
                    <a:lnTo>
                      <a:pt x="247" y="54"/>
                    </a:lnTo>
                    <a:lnTo>
                      <a:pt x="241" y="47"/>
                    </a:lnTo>
                    <a:lnTo>
                      <a:pt x="235" y="41"/>
                    </a:lnTo>
                    <a:lnTo>
                      <a:pt x="229" y="35"/>
                    </a:lnTo>
                    <a:lnTo>
                      <a:pt x="222" y="29"/>
                    </a:lnTo>
                    <a:lnTo>
                      <a:pt x="215" y="25"/>
                    </a:lnTo>
                    <a:lnTo>
                      <a:pt x="207" y="19"/>
                    </a:lnTo>
                    <a:lnTo>
                      <a:pt x="200" y="15"/>
                    </a:lnTo>
                    <a:lnTo>
                      <a:pt x="192" y="11"/>
                    </a:lnTo>
                    <a:lnTo>
                      <a:pt x="183" y="8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3"/>
                    </a:lnTo>
                    <a:lnTo>
                      <a:pt x="148" y="2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40" name="Rectangle 88"/>
              <p:cNvSpPr>
                <a:spLocks noChangeArrowheads="1"/>
              </p:cNvSpPr>
              <p:nvPr/>
            </p:nvSpPr>
            <p:spPr bwMode="auto">
              <a:xfrm>
                <a:off x="8128001" y="5826125"/>
                <a:ext cx="49213" cy="222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41" name="Freeform 89"/>
              <p:cNvSpPr>
                <a:spLocks/>
              </p:cNvSpPr>
              <p:nvPr/>
            </p:nvSpPr>
            <p:spPr bwMode="auto">
              <a:xfrm>
                <a:off x="8207376" y="5910263"/>
                <a:ext cx="146050" cy="142875"/>
              </a:xfrm>
              <a:custGeom>
                <a:avLst/>
                <a:gdLst>
                  <a:gd name="T0" fmla="*/ 0 w 641"/>
                  <a:gd name="T1" fmla="*/ 364 h 624"/>
                  <a:gd name="T2" fmla="*/ 1 w 641"/>
                  <a:gd name="T3" fmla="*/ 399 h 624"/>
                  <a:gd name="T4" fmla="*/ 6 w 641"/>
                  <a:gd name="T5" fmla="*/ 432 h 624"/>
                  <a:gd name="T6" fmla="*/ 13 w 641"/>
                  <a:gd name="T7" fmla="*/ 462 h 624"/>
                  <a:gd name="T8" fmla="*/ 24 w 641"/>
                  <a:gd name="T9" fmla="*/ 488 h 624"/>
                  <a:gd name="T10" fmla="*/ 38 w 641"/>
                  <a:gd name="T11" fmla="*/ 511 h 624"/>
                  <a:gd name="T12" fmla="*/ 53 w 641"/>
                  <a:gd name="T13" fmla="*/ 533 h 624"/>
                  <a:gd name="T14" fmla="*/ 72 w 641"/>
                  <a:gd name="T15" fmla="*/ 552 h 624"/>
                  <a:gd name="T16" fmla="*/ 93 w 641"/>
                  <a:gd name="T17" fmla="*/ 568 h 624"/>
                  <a:gd name="T18" fmla="*/ 115 w 641"/>
                  <a:gd name="T19" fmla="*/ 582 h 624"/>
                  <a:gd name="T20" fmla="*/ 139 w 641"/>
                  <a:gd name="T21" fmla="*/ 593 h 624"/>
                  <a:gd name="T22" fmla="*/ 166 w 641"/>
                  <a:gd name="T23" fmla="*/ 603 h 624"/>
                  <a:gd name="T24" fmla="*/ 194 w 641"/>
                  <a:gd name="T25" fmla="*/ 611 h 624"/>
                  <a:gd name="T26" fmla="*/ 255 w 641"/>
                  <a:gd name="T27" fmla="*/ 621 h 624"/>
                  <a:gd name="T28" fmla="*/ 321 w 641"/>
                  <a:gd name="T29" fmla="*/ 624 h 624"/>
                  <a:gd name="T30" fmla="*/ 386 w 641"/>
                  <a:gd name="T31" fmla="*/ 621 h 624"/>
                  <a:gd name="T32" fmla="*/ 447 w 641"/>
                  <a:gd name="T33" fmla="*/ 611 h 624"/>
                  <a:gd name="T34" fmla="*/ 476 w 641"/>
                  <a:gd name="T35" fmla="*/ 603 h 624"/>
                  <a:gd name="T36" fmla="*/ 502 w 641"/>
                  <a:gd name="T37" fmla="*/ 593 h 624"/>
                  <a:gd name="T38" fmla="*/ 526 w 641"/>
                  <a:gd name="T39" fmla="*/ 582 h 624"/>
                  <a:gd name="T40" fmla="*/ 550 w 641"/>
                  <a:gd name="T41" fmla="*/ 568 h 624"/>
                  <a:gd name="T42" fmla="*/ 570 w 641"/>
                  <a:gd name="T43" fmla="*/ 552 h 624"/>
                  <a:gd name="T44" fmla="*/ 588 w 641"/>
                  <a:gd name="T45" fmla="*/ 533 h 624"/>
                  <a:gd name="T46" fmla="*/ 604 w 641"/>
                  <a:gd name="T47" fmla="*/ 511 h 624"/>
                  <a:gd name="T48" fmla="*/ 617 w 641"/>
                  <a:gd name="T49" fmla="*/ 488 h 624"/>
                  <a:gd name="T50" fmla="*/ 628 w 641"/>
                  <a:gd name="T51" fmla="*/ 462 h 624"/>
                  <a:gd name="T52" fmla="*/ 636 w 641"/>
                  <a:gd name="T53" fmla="*/ 432 h 624"/>
                  <a:gd name="T54" fmla="*/ 640 w 641"/>
                  <a:gd name="T55" fmla="*/ 399 h 624"/>
                  <a:gd name="T56" fmla="*/ 641 w 641"/>
                  <a:gd name="T57" fmla="*/ 364 h 624"/>
                  <a:gd name="T58" fmla="*/ 427 w 641"/>
                  <a:gd name="T59" fmla="*/ 0 h 624"/>
                  <a:gd name="T60" fmla="*/ 427 w 641"/>
                  <a:gd name="T61" fmla="*/ 341 h 624"/>
                  <a:gd name="T62" fmla="*/ 424 w 641"/>
                  <a:gd name="T63" fmla="*/ 375 h 624"/>
                  <a:gd name="T64" fmla="*/ 417 w 641"/>
                  <a:gd name="T65" fmla="*/ 398 h 624"/>
                  <a:gd name="T66" fmla="*/ 411 w 641"/>
                  <a:gd name="T67" fmla="*/ 411 h 624"/>
                  <a:gd name="T68" fmla="*/ 403 w 641"/>
                  <a:gd name="T69" fmla="*/ 422 h 624"/>
                  <a:gd name="T70" fmla="*/ 393 w 641"/>
                  <a:gd name="T71" fmla="*/ 432 h 624"/>
                  <a:gd name="T72" fmla="*/ 382 w 641"/>
                  <a:gd name="T73" fmla="*/ 440 h 624"/>
                  <a:gd name="T74" fmla="*/ 368 w 641"/>
                  <a:gd name="T75" fmla="*/ 446 h 624"/>
                  <a:gd name="T76" fmla="*/ 351 w 641"/>
                  <a:gd name="T77" fmla="*/ 451 h 624"/>
                  <a:gd name="T78" fmla="*/ 331 w 641"/>
                  <a:gd name="T79" fmla="*/ 453 h 624"/>
                  <a:gd name="T80" fmla="*/ 310 w 641"/>
                  <a:gd name="T81" fmla="*/ 453 h 624"/>
                  <a:gd name="T82" fmla="*/ 290 w 641"/>
                  <a:gd name="T83" fmla="*/ 451 h 624"/>
                  <a:gd name="T84" fmla="*/ 274 w 641"/>
                  <a:gd name="T85" fmla="*/ 446 h 624"/>
                  <a:gd name="T86" fmla="*/ 259 w 641"/>
                  <a:gd name="T87" fmla="*/ 440 h 624"/>
                  <a:gd name="T88" fmla="*/ 248 w 641"/>
                  <a:gd name="T89" fmla="*/ 432 h 624"/>
                  <a:gd name="T90" fmla="*/ 239 w 641"/>
                  <a:gd name="T91" fmla="*/ 422 h 624"/>
                  <a:gd name="T92" fmla="*/ 231 w 641"/>
                  <a:gd name="T93" fmla="*/ 411 h 624"/>
                  <a:gd name="T94" fmla="*/ 224 w 641"/>
                  <a:gd name="T95" fmla="*/ 398 h 624"/>
                  <a:gd name="T96" fmla="*/ 219 w 641"/>
                  <a:gd name="T97" fmla="*/ 375 h 624"/>
                  <a:gd name="T98" fmla="*/ 214 w 641"/>
                  <a:gd name="T99" fmla="*/ 341 h 624"/>
                  <a:gd name="T100" fmla="*/ 214 w 641"/>
                  <a:gd name="T101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1" h="624">
                    <a:moveTo>
                      <a:pt x="0" y="0"/>
                    </a:moveTo>
                    <a:lnTo>
                      <a:pt x="0" y="364"/>
                    </a:lnTo>
                    <a:lnTo>
                      <a:pt x="0" y="381"/>
                    </a:lnTo>
                    <a:lnTo>
                      <a:pt x="1" y="399"/>
                    </a:lnTo>
                    <a:lnTo>
                      <a:pt x="3" y="415"/>
                    </a:lnTo>
                    <a:lnTo>
                      <a:pt x="6" y="432"/>
                    </a:lnTo>
                    <a:lnTo>
                      <a:pt x="10" y="447"/>
                    </a:lnTo>
                    <a:lnTo>
                      <a:pt x="13" y="462"/>
                    </a:lnTo>
                    <a:lnTo>
                      <a:pt x="19" y="475"/>
                    </a:lnTo>
                    <a:lnTo>
                      <a:pt x="24" y="488"/>
                    </a:lnTo>
                    <a:lnTo>
                      <a:pt x="31" y="500"/>
                    </a:lnTo>
                    <a:lnTo>
                      <a:pt x="38" y="511"/>
                    </a:lnTo>
                    <a:lnTo>
                      <a:pt x="45" y="522"/>
                    </a:lnTo>
                    <a:lnTo>
                      <a:pt x="53" y="533"/>
                    </a:lnTo>
                    <a:lnTo>
                      <a:pt x="62" y="542"/>
                    </a:lnTo>
                    <a:lnTo>
                      <a:pt x="72" y="552"/>
                    </a:lnTo>
                    <a:lnTo>
                      <a:pt x="82" y="560"/>
                    </a:lnTo>
                    <a:lnTo>
                      <a:pt x="93" y="568"/>
                    </a:lnTo>
                    <a:lnTo>
                      <a:pt x="104" y="575"/>
                    </a:lnTo>
                    <a:lnTo>
                      <a:pt x="115" y="582"/>
                    </a:lnTo>
                    <a:lnTo>
                      <a:pt x="127" y="588"/>
                    </a:lnTo>
                    <a:lnTo>
                      <a:pt x="139" y="593"/>
                    </a:lnTo>
                    <a:lnTo>
                      <a:pt x="152" y="599"/>
                    </a:lnTo>
                    <a:lnTo>
                      <a:pt x="166" y="603"/>
                    </a:lnTo>
                    <a:lnTo>
                      <a:pt x="180" y="607"/>
                    </a:lnTo>
                    <a:lnTo>
                      <a:pt x="194" y="611"/>
                    </a:lnTo>
                    <a:lnTo>
                      <a:pt x="224" y="616"/>
                    </a:lnTo>
                    <a:lnTo>
                      <a:pt x="255" y="621"/>
                    </a:lnTo>
                    <a:lnTo>
                      <a:pt x="287" y="623"/>
                    </a:lnTo>
                    <a:lnTo>
                      <a:pt x="321" y="624"/>
                    </a:lnTo>
                    <a:lnTo>
                      <a:pt x="354" y="623"/>
                    </a:lnTo>
                    <a:lnTo>
                      <a:pt x="386" y="621"/>
                    </a:lnTo>
                    <a:lnTo>
                      <a:pt x="417" y="616"/>
                    </a:lnTo>
                    <a:lnTo>
                      <a:pt x="447" y="611"/>
                    </a:lnTo>
                    <a:lnTo>
                      <a:pt x="461" y="607"/>
                    </a:lnTo>
                    <a:lnTo>
                      <a:pt x="476" y="603"/>
                    </a:lnTo>
                    <a:lnTo>
                      <a:pt x="489" y="599"/>
                    </a:lnTo>
                    <a:lnTo>
                      <a:pt x="502" y="593"/>
                    </a:lnTo>
                    <a:lnTo>
                      <a:pt x="514" y="588"/>
                    </a:lnTo>
                    <a:lnTo>
                      <a:pt x="526" y="582"/>
                    </a:lnTo>
                    <a:lnTo>
                      <a:pt x="538" y="575"/>
                    </a:lnTo>
                    <a:lnTo>
                      <a:pt x="550" y="568"/>
                    </a:lnTo>
                    <a:lnTo>
                      <a:pt x="560" y="560"/>
                    </a:lnTo>
                    <a:lnTo>
                      <a:pt x="570" y="552"/>
                    </a:lnTo>
                    <a:lnTo>
                      <a:pt x="579" y="542"/>
                    </a:lnTo>
                    <a:lnTo>
                      <a:pt x="588" y="533"/>
                    </a:lnTo>
                    <a:lnTo>
                      <a:pt x="596" y="522"/>
                    </a:lnTo>
                    <a:lnTo>
                      <a:pt x="604" y="511"/>
                    </a:lnTo>
                    <a:lnTo>
                      <a:pt x="610" y="500"/>
                    </a:lnTo>
                    <a:lnTo>
                      <a:pt x="617" y="488"/>
                    </a:lnTo>
                    <a:lnTo>
                      <a:pt x="622" y="475"/>
                    </a:lnTo>
                    <a:lnTo>
                      <a:pt x="628" y="462"/>
                    </a:lnTo>
                    <a:lnTo>
                      <a:pt x="632" y="447"/>
                    </a:lnTo>
                    <a:lnTo>
                      <a:pt x="636" y="432"/>
                    </a:lnTo>
                    <a:lnTo>
                      <a:pt x="638" y="415"/>
                    </a:lnTo>
                    <a:lnTo>
                      <a:pt x="640" y="399"/>
                    </a:lnTo>
                    <a:lnTo>
                      <a:pt x="641" y="381"/>
                    </a:lnTo>
                    <a:lnTo>
                      <a:pt x="641" y="364"/>
                    </a:lnTo>
                    <a:lnTo>
                      <a:pt x="641" y="0"/>
                    </a:lnTo>
                    <a:lnTo>
                      <a:pt x="427" y="0"/>
                    </a:lnTo>
                    <a:lnTo>
                      <a:pt x="427" y="323"/>
                    </a:lnTo>
                    <a:lnTo>
                      <a:pt x="427" y="341"/>
                    </a:lnTo>
                    <a:lnTo>
                      <a:pt x="426" y="359"/>
                    </a:lnTo>
                    <a:lnTo>
                      <a:pt x="424" y="375"/>
                    </a:lnTo>
                    <a:lnTo>
                      <a:pt x="419" y="390"/>
                    </a:lnTo>
                    <a:lnTo>
                      <a:pt x="417" y="398"/>
                    </a:lnTo>
                    <a:lnTo>
                      <a:pt x="414" y="404"/>
                    </a:lnTo>
                    <a:lnTo>
                      <a:pt x="411" y="411"/>
                    </a:lnTo>
                    <a:lnTo>
                      <a:pt x="407" y="417"/>
                    </a:lnTo>
                    <a:lnTo>
                      <a:pt x="403" y="422"/>
                    </a:lnTo>
                    <a:lnTo>
                      <a:pt x="398" y="428"/>
                    </a:lnTo>
                    <a:lnTo>
                      <a:pt x="393" y="432"/>
                    </a:lnTo>
                    <a:lnTo>
                      <a:pt x="387" y="436"/>
                    </a:lnTo>
                    <a:lnTo>
                      <a:pt x="382" y="440"/>
                    </a:lnTo>
                    <a:lnTo>
                      <a:pt x="374" y="443"/>
                    </a:lnTo>
                    <a:lnTo>
                      <a:pt x="368" y="446"/>
                    </a:lnTo>
                    <a:lnTo>
                      <a:pt x="359" y="449"/>
                    </a:lnTo>
                    <a:lnTo>
                      <a:pt x="351" y="451"/>
                    </a:lnTo>
                    <a:lnTo>
                      <a:pt x="341" y="452"/>
                    </a:lnTo>
                    <a:lnTo>
                      <a:pt x="331" y="453"/>
                    </a:lnTo>
                    <a:lnTo>
                      <a:pt x="321" y="453"/>
                    </a:lnTo>
                    <a:lnTo>
                      <a:pt x="310" y="453"/>
                    </a:lnTo>
                    <a:lnTo>
                      <a:pt x="300" y="452"/>
                    </a:lnTo>
                    <a:lnTo>
                      <a:pt x="290" y="451"/>
                    </a:lnTo>
                    <a:lnTo>
                      <a:pt x="283" y="449"/>
                    </a:lnTo>
                    <a:lnTo>
                      <a:pt x="274" y="446"/>
                    </a:lnTo>
                    <a:lnTo>
                      <a:pt x="267" y="443"/>
                    </a:lnTo>
                    <a:lnTo>
                      <a:pt x="259" y="440"/>
                    </a:lnTo>
                    <a:lnTo>
                      <a:pt x="254" y="436"/>
                    </a:lnTo>
                    <a:lnTo>
                      <a:pt x="248" y="432"/>
                    </a:lnTo>
                    <a:lnTo>
                      <a:pt x="243" y="428"/>
                    </a:lnTo>
                    <a:lnTo>
                      <a:pt x="239" y="422"/>
                    </a:lnTo>
                    <a:lnTo>
                      <a:pt x="234" y="417"/>
                    </a:lnTo>
                    <a:lnTo>
                      <a:pt x="231" y="411"/>
                    </a:lnTo>
                    <a:lnTo>
                      <a:pt x="227" y="404"/>
                    </a:lnTo>
                    <a:lnTo>
                      <a:pt x="224" y="398"/>
                    </a:lnTo>
                    <a:lnTo>
                      <a:pt x="222" y="390"/>
                    </a:lnTo>
                    <a:lnTo>
                      <a:pt x="219" y="375"/>
                    </a:lnTo>
                    <a:lnTo>
                      <a:pt x="215" y="359"/>
                    </a:lnTo>
                    <a:lnTo>
                      <a:pt x="214" y="341"/>
                    </a:lnTo>
                    <a:lnTo>
                      <a:pt x="214" y="323"/>
                    </a:lnTo>
                    <a:lnTo>
                      <a:pt x="2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42" name="Freeform 90"/>
              <p:cNvSpPr>
                <a:spLocks/>
              </p:cNvSpPr>
              <p:nvPr/>
            </p:nvSpPr>
            <p:spPr bwMode="auto">
              <a:xfrm>
                <a:off x="8383588" y="5991225"/>
                <a:ext cx="61913" cy="61913"/>
              </a:xfrm>
              <a:custGeom>
                <a:avLst/>
                <a:gdLst>
                  <a:gd name="T0" fmla="*/ 128 w 274"/>
                  <a:gd name="T1" fmla="*/ 2 h 276"/>
                  <a:gd name="T2" fmla="*/ 109 w 274"/>
                  <a:gd name="T3" fmla="*/ 4 h 276"/>
                  <a:gd name="T4" fmla="*/ 91 w 274"/>
                  <a:gd name="T5" fmla="*/ 8 h 276"/>
                  <a:gd name="T6" fmla="*/ 75 w 274"/>
                  <a:gd name="T7" fmla="*/ 15 h 276"/>
                  <a:gd name="T8" fmla="*/ 59 w 274"/>
                  <a:gd name="T9" fmla="*/ 25 h 276"/>
                  <a:gd name="T10" fmla="*/ 46 w 274"/>
                  <a:gd name="T11" fmla="*/ 35 h 276"/>
                  <a:gd name="T12" fmla="*/ 28 w 274"/>
                  <a:gd name="T13" fmla="*/ 54 h 276"/>
                  <a:gd name="T14" fmla="*/ 14 w 274"/>
                  <a:gd name="T15" fmla="*/ 77 h 276"/>
                  <a:gd name="T16" fmla="*/ 6 w 274"/>
                  <a:gd name="T17" fmla="*/ 93 h 276"/>
                  <a:gd name="T18" fmla="*/ 2 w 274"/>
                  <a:gd name="T19" fmla="*/ 111 h 276"/>
                  <a:gd name="T20" fmla="*/ 0 w 274"/>
                  <a:gd name="T21" fmla="*/ 128 h 276"/>
                  <a:gd name="T22" fmla="*/ 0 w 274"/>
                  <a:gd name="T23" fmla="*/ 148 h 276"/>
                  <a:gd name="T24" fmla="*/ 2 w 274"/>
                  <a:gd name="T25" fmla="*/ 166 h 276"/>
                  <a:gd name="T26" fmla="*/ 6 w 274"/>
                  <a:gd name="T27" fmla="*/ 184 h 276"/>
                  <a:gd name="T28" fmla="*/ 14 w 274"/>
                  <a:gd name="T29" fmla="*/ 200 h 276"/>
                  <a:gd name="T30" fmla="*/ 28 w 274"/>
                  <a:gd name="T31" fmla="*/ 222 h 276"/>
                  <a:gd name="T32" fmla="*/ 46 w 274"/>
                  <a:gd name="T33" fmla="*/ 241 h 276"/>
                  <a:gd name="T34" fmla="*/ 59 w 274"/>
                  <a:gd name="T35" fmla="*/ 252 h 276"/>
                  <a:gd name="T36" fmla="*/ 75 w 274"/>
                  <a:gd name="T37" fmla="*/ 261 h 276"/>
                  <a:gd name="T38" fmla="*/ 91 w 274"/>
                  <a:gd name="T39" fmla="*/ 269 h 276"/>
                  <a:gd name="T40" fmla="*/ 109 w 274"/>
                  <a:gd name="T41" fmla="*/ 273 h 276"/>
                  <a:gd name="T42" fmla="*/ 128 w 274"/>
                  <a:gd name="T43" fmla="*/ 275 h 276"/>
                  <a:gd name="T44" fmla="*/ 146 w 274"/>
                  <a:gd name="T45" fmla="*/ 275 h 276"/>
                  <a:gd name="T46" fmla="*/ 165 w 274"/>
                  <a:gd name="T47" fmla="*/ 273 h 276"/>
                  <a:gd name="T48" fmla="*/ 182 w 274"/>
                  <a:gd name="T49" fmla="*/ 269 h 276"/>
                  <a:gd name="T50" fmla="*/ 198 w 274"/>
                  <a:gd name="T51" fmla="*/ 261 h 276"/>
                  <a:gd name="T52" fmla="*/ 221 w 274"/>
                  <a:gd name="T53" fmla="*/ 247 h 276"/>
                  <a:gd name="T54" fmla="*/ 246 w 274"/>
                  <a:gd name="T55" fmla="*/ 222 h 276"/>
                  <a:gd name="T56" fmla="*/ 260 w 274"/>
                  <a:gd name="T57" fmla="*/ 200 h 276"/>
                  <a:gd name="T58" fmla="*/ 267 w 274"/>
                  <a:gd name="T59" fmla="*/ 184 h 276"/>
                  <a:gd name="T60" fmla="*/ 271 w 274"/>
                  <a:gd name="T61" fmla="*/ 166 h 276"/>
                  <a:gd name="T62" fmla="*/ 274 w 274"/>
                  <a:gd name="T63" fmla="*/ 148 h 276"/>
                  <a:gd name="T64" fmla="*/ 274 w 274"/>
                  <a:gd name="T65" fmla="*/ 128 h 276"/>
                  <a:gd name="T66" fmla="*/ 271 w 274"/>
                  <a:gd name="T67" fmla="*/ 111 h 276"/>
                  <a:gd name="T68" fmla="*/ 267 w 274"/>
                  <a:gd name="T69" fmla="*/ 93 h 276"/>
                  <a:gd name="T70" fmla="*/ 260 w 274"/>
                  <a:gd name="T71" fmla="*/ 77 h 276"/>
                  <a:gd name="T72" fmla="*/ 251 w 274"/>
                  <a:gd name="T73" fmla="*/ 61 h 276"/>
                  <a:gd name="T74" fmla="*/ 240 w 274"/>
                  <a:gd name="T75" fmla="*/ 47 h 276"/>
                  <a:gd name="T76" fmla="*/ 228 w 274"/>
                  <a:gd name="T77" fmla="*/ 35 h 276"/>
                  <a:gd name="T78" fmla="*/ 214 w 274"/>
                  <a:gd name="T79" fmla="*/ 25 h 276"/>
                  <a:gd name="T80" fmla="*/ 198 w 274"/>
                  <a:gd name="T81" fmla="*/ 15 h 276"/>
                  <a:gd name="T82" fmla="*/ 182 w 274"/>
                  <a:gd name="T83" fmla="*/ 8 h 276"/>
                  <a:gd name="T84" fmla="*/ 165 w 274"/>
                  <a:gd name="T85" fmla="*/ 4 h 276"/>
                  <a:gd name="T86" fmla="*/ 146 w 274"/>
                  <a:gd name="T87" fmla="*/ 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4" h="276">
                    <a:moveTo>
                      <a:pt x="136" y="0"/>
                    </a:moveTo>
                    <a:lnTo>
                      <a:pt x="128" y="2"/>
                    </a:lnTo>
                    <a:lnTo>
                      <a:pt x="118" y="3"/>
                    </a:lnTo>
                    <a:lnTo>
                      <a:pt x="109" y="4"/>
                    </a:lnTo>
                    <a:lnTo>
                      <a:pt x="100" y="6"/>
                    </a:lnTo>
                    <a:lnTo>
                      <a:pt x="91" y="8"/>
                    </a:lnTo>
                    <a:lnTo>
                      <a:pt x="83" y="11"/>
                    </a:lnTo>
                    <a:lnTo>
                      <a:pt x="75" y="15"/>
                    </a:lnTo>
                    <a:lnTo>
                      <a:pt x="67" y="19"/>
                    </a:lnTo>
                    <a:lnTo>
                      <a:pt x="59" y="25"/>
                    </a:lnTo>
                    <a:lnTo>
                      <a:pt x="53" y="29"/>
                    </a:lnTo>
                    <a:lnTo>
                      <a:pt x="46" y="35"/>
                    </a:lnTo>
                    <a:lnTo>
                      <a:pt x="39" y="41"/>
                    </a:lnTo>
                    <a:lnTo>
                      <a:pt x="28" y="54"/>
                    </a:lnTo>
                    <a:lnTo>
                      <a:pt x="18" y="69"/>
                    </a:lnTo>
                    <a:lnTo>
                      <a:pt x="14" y="77"/>
                    </a:lnTo>
                    <a:lnTo>
                      <a:pt x="9" y="84"/>
                    </a:lnTo>
                    <a:lnTo>
                      <a:pt x="6" y="93"/>
                    </a:lnTo>
                    <a:lnTo>
                      <a:pt x="4" y="102"/>
                    </a:lnTo>
                    <a:lnTo>
                      <a:pt x="2" y="111"/>
                    </a:lnTo>
                    <a:lnTo>
                      <a:pt x="1" y="120"/>
                    </a:lnTo>
                    <a:lnTo>
                      <a:pt x="0" y="128"/>
                    </a:lnTo>
                    <a:lnTo>
                      <a:pt x="0" y="138"/>
                    </a:lnTo>
                    <a:lnTo>
                      <a:pt x="0" y="148"/>
                    </a:lnTo>
                    <a:lnTo>
                      <a:pt x="1" y="157"/>
                    </a:lnTo>
                    <a:lnTo>
                      <a:pt x="2" y="166"/>
                    </a:lnTo>
                    <a:lnTo>
                      <a:pt x="4" y="175"/>
                    </a:lnTo>
                    <a:lnTo>
                      <a:pt x="6" y="184"/>
                    </a:lnTo>
                    <a:lnTo>
                      <a:pt x="9" y="191"/>
                    </a:lnTo>
                    <a:lnTo>
                      <a:pt x="14" y="200"/>
                    </a:lnTo>
                    <a:lnTo>
                      <a:pt x="18" y="208"/>
                    </a:lnTo>
                    <a:lnTo>
                      <a:pt x="28" y="222"/>
                    </a:lnTo>
                    <a:lnTo>
                      <a:pt x="39" y="235"/>
                    </a:lnTo>
                    <a:lnTo>
                      <a:pt x="46" y="241"/>
                    </a:lnTo>
                    <a:lnTo>
                      <a:pt x="53" y="247"/>
                    </a:lnTo>
                    <a:lnTo>
                      <a:pt x="59" y="252"/>
                    </a:lnTo>
                    <a:lnTo>
                      <a:pt x="67" y="256"/>
                    </a:lnTo>
                    <a:lnTo>
                      <a:pt x="75" y="261"/>
                    </a:lnTo>
                    <a:lnTo>
                      <a:pt x="83" y="265"/>
                    </a:lnTo>
                    <a:lnTo>
                      <a:pt x="91" y="269"/>
                    </a:lnTo>
                    <a:lnTo>
                      <a:pt x="100" y="271"/>
                    </a:lnTo>
                    <a:lnTo>
                      <a:pt x="109" y="273"/>
                    </a:lnTo>
                    <a:lnTo>
                      <a:pt x="118" y="274"/>
                    </a:lnTo>
                    <a:lnTo>
                      <a:pt x="128" y="275"/>
                    </a:lnTo>
                    <a:lnTo>
                      <a:pt x="136" y="276"/>
                    </a:lnTo>
                    <a:lnTo>
                      <a:pt x="146" y="275"/>
                    </a:lnTo>
                    <a:lnTo>
                      <a:pt x="155" y="274"/>
                    </a:lnTo>
                    <a:lnTo>
                      <a:pt x="165" y="273"/>
                    </a:lnTo>
                    <a:lnTo>
                      <a:pt x="174" y="271"/>
                    </a:lnTo>
                    <a:lnTo>
                      <a:pt x="182" y="269"/>
                    </a:lnTo>
                    <a:lnTo>
                      <a:pt x="190" y="265"/>
                    </a:lnTo>
                    <a:lnTo>
                      <a:pt x="198" y="261"/>
                    </a:lnTo>
                    <a:lnTo>
                      <a:pt x="206" y="256"/>
                    </a:lnTo>
                    <a:lnTo>
                      <a:pt x="221" y="247"/>
                    </a:lnTo>
                    <a:lnTo>
                      <a:pt x="235" y="235"/>
                    </a:lnTo>
                    <a:lnTo>
                      <a:pt x="246" y="222"/>
                    </a:lnTo>
                    <a:lnTo>
                      <a:pt x="256" y="208"/>
                    </a:lnTo>
                    <a:lnTo>
                      <a:pt x="260" y="200"/>
                    </a:lnTo>
                    <a:lnTo>
                      <a:pt x="263" y="191"/>
                    </a:lnTo>
                    <a:lnTo>
                      <a:pt x="267" y="184"/>
                    </a:lnTo>
                    <a:lnTo>
                      <a:pt x="270" y="175"/>
                    </a:lnTo>
                    <a:lnTo>
                      <a:pt x="271" y="166"/>
                    </a:lnTo>
                    <a:lnTo>
                      <a:pt x="273" y="157"/>
                    </a:lnTo>
                    <a:lnTo>
                      <a:pt x="274" y="148"/>
                    </a:lnTo>
                    <a:lnTo>
                      <a:pt x="274" y="138"/>
                    </a:lnTo>
                    <a:lnTo>
                      <a:pt x="274" y="128"/>
                    </a:lnTo>
                    <a:lnTo>
                      <a:pt x="273" y="120"/>
                    </a:lnTo>
                    <a:lnTo>
                      <a:pt x="271" y="111"/>
                    </a:lnTo>
                    <a:lnTo>
                      <a:pt x="270" y="102"/>
                    </a:lnTo>
                    <a:lnTo>
                      <a:pt x="267" y="93"/>
                    </a:lnTo>
                    <a:lnTo>
                      <a:pt x="263" y="84"/>
                    </a:lnTo>
                    <a:lnTo>
                      <a:pt x="260" y="77"/>
                    </a:lnTo>
                    <a:lnTo>
                      <a:pt x="256" y="69"/>
                    </a:lnTo>
                    <a:lnTo>
                      <a:pt x="251" y="61"/>
                    </a:lnTo>
                    <a:lnTo>
                      <a:pt x="246" y="54"/>
                    </a:lnTo>
                    <a:lnTo>
                      <a:pt x="240" y="47"/>
                    </a:lnTo>
                    <a:lnTo>
                      <a:pt x="235" y="41"/>
                    </a:lnTo>
                    <a:lnTo>
                      <a:pt x="228" y="35"/>
                    </a:lnTo>
                    <a:lnTo>
                      <a:pt x="221" y="29"/>
                    </a:lnTo>
                    <a:lnTo>
                      <a:pt x="214" y="25"/>
                    </a:lnTo>
                    <a:lnTo>
                      <a:pt x="206" y="19"/>
                    </a:lnTo>
                    <a:lnTo>
                      <a:pt x="198" y="15"/>
                    </a:lnTo>
                    <a:lnTo>
                      <a:pt x="190" y="11"/>
                    </a:lnTo>
                    <a:lnTo>
                      <a:pt x="182" y="8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5" y="3"/>
                    </a:lnTo>
                    <a:lnTo>
                      <a:pt x="146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43" name="Freeform 91"/>
              <p:cNvSpPr>
                <a:spLocks/>
              </p:cNvSpPr>
              <p:nvPr/>
            </p:nvSpPr>
            <p:spPr bwMode="auto">
              <a:xfrm>
                <a:off x="8469313" y="5907088"/>
                <a:ext cx="125413" cy="144463"/>
              </a:xfrm>
              <a:custGeom>
                <a:avLst/>
                <a:gdLst>
                  <a:gd name="T0" fmla="*/ 467 w 558"/>
                  <a:gd name="T1" fmla="*/ 509 h 635"/>
                  <a:gd name="T2" fmla="*/ 412 w 558"/>
                  <a:gd name="T3" fmla="*/ 558 h 635"/>
                  <a:gd name="T4" fmla="*/ 358 w 558"/>
                  <a:gd name="T5" fmla="*/ 595 h 635"/>
                  <a:gd name="T6" fmla="*/ 303 w 558"/>
                  <a:gd name="T7" fmla="*/ 619 h 635"/>
                  <a:gd name="T8" fmla="*/ 246 w 558"/>
                  <a:gd name="T9" fmla="*/ 632 h 635"/>
                  <a:gd name="T10" fmla="*/ 182 w 558"/>
                  <a:gd name="T11" fmla="*/ 633 h 635"/>
                  <a:gd name="T12" fmla="*/ 119 w 558"/>
                  <a:gd name="T13" fmla="*/ 621 h 635"/>
                  <a:gd name="T14" fmla="*/ 68 w 558"/>
                  <a:gd name="T15" fmla="*/ 593 h 635"/>
                  <a:gd name="T16" fmla="*/ 31 w 558"/>
                  <a:gd name="T17" fmla="*/ 551 h 635"/>
                  <a:gd name="T18" fmla="*/ 8 w 558"/>
                  <a:gd name="T19" fmla="*/ 498 h 635"/>
                  <a:gd name="T20" fmla="*/ 0 w 558"/>
                  <a:gd name="T21" fmla="*/ 434 h 635"/>
                  <a:gd name="T22" fmla="*/ 9 w 558"/>
                  <a:gd name="T23" fmla="*/ 355 h 635"/>
                  <a:gd name="T24" fmla="*/ 33 w 558"/>
                  <a:gd name="T25" fmla="*/ 278 h 635"/>
                  <a:gd name="T26" fmla="*/ 74 w 558"/>
                  <a:gd name="T27" fmla="*/ 203 h 635"/>
                  <a:gd name="T28" fmla="*/ 127 w 558"/>
                  <a:gd name="T29" fmla="*/ 136 h 635"/>
                  <a:gd name="T30" fmla="*/ 192 w 558"/>
                  <a:gd name="T31" fmla="*/ 79 h 635"/>
                  <a:gd name="T32" fmla="*/ 265 w 558"/>
                  <a:gd name="T33" fmla="*/ 35 h 635"/>
                  <a:gd name="T34" fmla="*/ 337 w 558"/>
                  <a:gd name="T35" fmla="*/ 9 h 635"/>
                  <a:gd name="T36" fmla="*/ 409 w 558"/>
                  <a:gd name="T37" fmla="*/ 0 h 635"/>
                  <a:gd name="T38" fmla="*/ 460 w 558"/>
                  <a:gd name="T39" fmla="*/ 4 h 635"/>
                  <a:gd name="T40" fmla="*/ 500 w 558"/>
                  <a:gd name="T41" fmla="*/ 18 h 635"/>
                  <a:gd name="T42" fmla="*/ 529 w 558"/>
                  <a:gd name="T43" fmla="*/ 39 h 635"/>
                  <a:gd name="T44" fmla="*/ 548 w 558"/>
                  <a:gd name="T45" fmla="*/ 65 h 635"/>
                  <a:gd name="T46" fmla="*/ 557 w 558"/>
                  <a:gd name="T47" fmla="*/ 96 h 635"/>
                  <a:gd name="T48" fmla="*/ 556 w 558"/>
                  <a:gd name="T49" fmla="*/ 128 h 635"/>
                  <a:gd name="T50" fmla="*/ 547 w 558"/>
                  <a:gd name="T51" fmla="*/ 156 h 635"/>
                  <a:gd name="T52" fmla="*/ 532 w 558"/>
                  <a:gd name="T53" fmla="*/ 180 h 635"/>
                  <a:gd name="T54" fmla="*/ 516 w 558"/>
                  <a:gd name="T55" fmla="*/ 194 h 635"/>
                  <a:gd name="T56" fmla="*/ 497 w 558"/>
                  <a:gd name="T57" fmla="*/ 202 h 635"/>
                  <a:gd name="T58" fmla="*/ 474 w 558"/>
                  <a:gd name="T59" fmla="*/ 202 h 635"/>
                  <a:gd name="T60" fmla="*/ 449 w 558"/>
                  <a:gd name="T61" fmla="*/ 189 h 635"/>
                  <a:gd name="T62" fmla="*/ 436 w 558"/>
                  <a:gd name="T63" fmla="*/ 164 h 635"/>
                  <a:gd name="T64" fmla="*/ 437 w 558"/>
                  <a:gd name="T65" fmla="*/ 142 h 635"/>
                  <a:gd name="T66" fmla="*/ 443 w 558"/>
                  <a:gd name="T67" fmla="*/ 126 h 635"/>
                  <a:gd name="T68" fmla="*/ 461 w 558"/>
                  <a:gd name="T69" fmla="*/ 105 h 635"/>
                  <a:gd name="T70" fmla="*/ 483 w 558"/>
                  <a:gd name="T71" fmla="*/ 75 h 635"/>
                  <a:gd name="T72" fmla="*/ 481 w 558"/>
                  <a:gd name="T73" fmla="*/ 55 h 635"/>
                  <a:gd name="T74" fmla="*/ 467 w 558"/>
                  <a:gd name="T75" fmla="*/ 41 h 635"/>
                  <a:gd name="T76" fmla="*/ 448 w 558"/>
                  <a:gd name="T77" fmla="*/ 34 h 635"/>
                  <a:gd name="T78" fmla="*/ 398 w 558"/>
                  <a:gd name="T79" fmla="*/ 31 h 635"/>
                  <a:gd name="T80" fmla="*/ 348 w 558"/>
                  <a:gd name="T81" fmla="*/ 42 h 635"/>
                  <a:gd name="T82" fmla="*/ 299 w 558"/>
                  <a:gd name="T83" fmla="*/ 66 h 635"/>
                  <a:gd name="T84" fmla="*/ 251 w 558"/>
                  <a:gd name="T85" fmla="*/ 104 h 635"/>
                  <a:gd name="T86" fmla="*/ 208 w 558"/>
                  <a:gd name="T87" fmla="*/ 152 h 635"/>
                  <a:gd name="T88" fmla="*/ 171 w 558"/>
                  <a:gd name="T89" fmla="*/ 212 h 635"/>
                  <a:gd name="T90" fmla="*/ 137 w 558"/>
                  <a:gd name="T91" fmla="*/ 290 h 635"/>
                  <a:gd name="T92" fmla="*/ 118 w 558"/>
                  <a:gd name="T93" fmla="*/ 370 h 635"/>
                  <a:gd name="T94" fmla="*/ 116 w 558"/>
                  <a:gd name="T95" fmla="*/ 439 h 635"/>
                  <a:gd name="T96" fmla="*/ 124 w 558"/>
                  <a:gd name="T97" fmla="*/ 484 h 635"/>
                  <a:gd name="T98" fmla="*/ 145 w 558"/>
                  <a:gd name="T99" fmla="*/ 522 h 635"/>
                  <a:gd name="T100" fmla="*/ 176 w 558"/>
                  <a:gd name="T101" fmla="*/ 551 h 635"/>
                  <a:gd name="T102" fmla="*/ 215 w 558"/>
                  <a:gd name="T103" fmla="*/ 567 h 635"/>
                  <a:gd name="T104" fmla="*/ 262 w 558"/>
                  <a:gd name="T105" fmla="*/ 574 h 635"/>
                  <a:gd name="T106" fmla="*/ 302 w 558"/>
                  <a:gd name="T107" fmla="*/ 569 h 635"/>
                  <a:gd name="T108" fmla="*/ 341 w 558"/>
                  <a:gd name="T109" fmla="*/ 558 h 635"/>
                  <a:gd name="T110" fmla="*/ 379 w 558"/>
                  <a:gd name="T111" fmla="*/ 540 h 635"/>
                  <a:gd name="T112" fmla="*/ 421 w 558"/>
                  <a:gd name="T113" fmla="*/ 510 h 635"/>
                  <a:gd name="T114" fmla="*/ 467 w 558"/>
                  <a:gd name="T115" fmla="*/ 4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8" h="635">
                    <a:moveTo>
                      <a:pt x="502" y="469"/>
                    </a:moveTo>
                    <a:lnTo>
                      <a:pt x="484" y="490"/>
                    </a:lnTo>
                    <a:lnTo>
                      <a:pt x="467" y="509"/>
                    </a:lnTo>
                    <a:lnTo>
                      <a:pt x="449" y="528"/>
                    </a:lnTo>
                    <a:lnTo>
                      <a:pt x="431" y="543"/>
                    </a:lnTo>
                    <a:lnTo>
                      <a:pt x="412" y="558"/>
                    </a:lnTo>
                    <a:lnTo>
                      <a:pt x="395" y="572"/>
                    </a:lnTo>
                    <a:lnTo>
                      <a:pt x="377" y="584"/>
                    </a:lnTo>
                    <a:lnTo>
                      <a:pt x="358" y="595"/>
                    </a:lnTo>
                    <a:lnTo>
                      <a:pt x="341" y="605"/>
                    </a:lnTo>
                    <a:lnTo>
                      <a:pt x="322" y="613"/>
                    </a:lnTo>
                    <a:lnTo>
                      <a:pt x="303" y="619"/>
                    </a:lnTo>
                    <a:lnTo>
                      <a:pt x="284" y="625"/>
                    </a:lnTo>
                    <a:lnTo>
                      <a:pt x="265" y="629"/>
                    </a:lnTo>
                    <a:lnTo>
                      <a:pt x="246" y="632"/>
                    </a:lnTo>
                    <a:lnTo>
                      <a:pt x="226" y="635"/>
                    </a:lnTo>
                    <a:lnTo>
                      <a:pt x="206" y="635"/>
                    </a:lnTo>
                    <a:lnTo>
                      <a:pt x="182" y="633"/>
                    </a:lnTo>
                    <a:lnTo>
                      <a:pt x="160" y="631"/>
                    </a:lnTo>
                    <a:lnTo>
                      <a:pt x="139" y="627"/>
                    </a:lnTo>
                    <a:lnTo>
                      <a:pt x="119" y="621"/>
                    </a:lnTo>
                    <a:lnTo>
                      <a:pt x="101" y="614"/>
                    </a:lnTo>
                    <a:lnTo>
                      <a:pt x="84" y="604"/>
                    </a:lnTo>
                    <a:lnTo>
                      <a:pt x="68" y="593"/>
                    </a:lnTo>
                    <a:lnTo>
                      <a:pt x="54" y="580"/>
                    </a:lnTo>
                    <a:lnTo>
                      <a:pt x="42" y="566"/>
                    </a:lnTo>
                    <a:lnTo>
                      <a:pt x="31" y="551"/>
                    </a:lnTo>
                    <a:lnTo>
                      <a:pt x="21" y="534"/>
                    </a:lnTo>
                    <a:lnTo>
                      <a:pt x="13" y="516"/>
                    </a:lnTo>
                    <a:lnTo>
                      <a:pt x="8" y="498"/>
                    </a:lnTo>
                    <a:lnTo>
                      <a:pt x="3" y="477"/>
                    </a:lnTo>
                    <a:lnTo>
                      <a:pt x="1" y="456"/>
                    </a:lnTo>
                    <a:lnTo>
                      <a:pt x="0" y="434"/>
                    </a:lnTo>
                    <a:lnTo>
                      <a:pt x="1" y="407"/>
                    </a:lnTo>
                    <a:lnTo>
                      <a:pt x="3" y="381"/>
                    </a:lnTo>
                    <a:lnTo>
                      <a:pt x="9" y="355"/>
                    </a:lnTo>
                    <a:lnTo>
                      <a:pt x="14" y="329"/>
                    </a:lnTo>
                    <a:lnTo>
                      <a:pt x="23" y="304"/>
                    </a:lnTo>
                    <a:lnTo>
                      <a:pt x="33" y="278"/>
                    </a:lnTo>
                    <a:lnTo>
                      <a:pt x="45" y="253"/>
                    </a:lnTo>
                    <a:lnTo>
                      <a:pt x="58" y="227"/>
                    </a:lnTo>
                    <a:lnTo>
                      <a:pt x="74" y="203"/>
                    </a:lnTo>
                    <a:lnTo>
                      <a:pt x="90" y="179"/>
                    </a:lnTo>
                    <a:lnTo>
                      <a:pt x="108" y="157"/>
                    </a:lnTo>
                    <a:lnTo>
                      <a:pt x="127" y="136"/>
                    </a:lnTo>
                    <a:lnTo>
                      <a:pt x="148" y="116"/>
                    </a:lnTo>
                    <a:lnTo>
                      <a:pt x="169" y="97"/>
                    </a:lnTo>
                    <a:lnTo>
                      <a:pt x="192" y="79"/>
                    </a:lnTo>
                    <a:lnTo>
                      <a:pt x="215" y="63"/>
                    </a:lnTo>
                    <a:lnTo>
                      <a:pt x="240" y="49"/>
                    </a:lnTo>
                    <a:lnTo>
                      <a:pt x="265" y="35"/>
                    </a:lnTo>
                    <a:lnTo>
                      <a:pt x="289" y="24"/>
                    </a:lnTo>
                    <a:lnTo>
                      <a:pt x="313" y="15"/>
                    </a:lnTo>
                    <a:lnTo>
                      <a:pt x="337" y="9"/>
                    </a:lnTo>
                    <a:lnTo>
                      <a:pt x="362" y="3"/>
                    </a:lnTo>
                    <a:lnTo>
                      <a:pt x="386" y="1"/>
                    </a:lnTo>
                    <a:lnTo>
                      <a:pt x="409" y="0"/>
                    </a:lnTo>
                    <a:lnTo>
                      <a:pt x="427" y="0"/>
                    </a:lnTo>
                    <a:lnTo>
                      <a:pt x="444" y="2"/>
                    </a:lnTo>
                    <a:lnTo>
                      <a:pt x="460" y="4"/>
                    </a:lnTo>
                    <a:lnTo>
                      <a:pt x="474" y="8"/>
                    </a:lnTo>
                    <a:lnTo>
                      <a:pt x="487" y="12"/>
                    </a:lnTo>
                    <a:lnTo>
                      <a:pt x="500" y="18"/>
                    </a:lnTo>
                    <a:lnTo>
                      <a:pt x="511" y="23"/>
                    </a:lnTo>
                    <a:lnTo>
                      <a:pt x="521" y="31"/>
                    </a:lnTo>
                    <a:lnTo>
                      <a:pt x="529" y="39"/>
                    </a:lnTo>
                    <a:lnTo>
                      <a:pt x="537" y="47"/>
                    </a:lnTo>
                    <a:lnTo>
                      <a:pt x="543" y="56"/>
                    </a:lnTo>
                    <a:lnTo>
                      <a:pt x="548" y="65"/>
                    </a:lnTo>
                    <a:lnTo>
                      <a:pt x="553" y="75"/>
                    </a:lnTo>
                    <a:lnTo>
                      <a:pt x="555" y="85"/>
                    </a:lnTo>
                    <a:lnTo>
                      <a:pt x="557" y="96"/>
                    </a:lnTo>
                    <a:lnTo>
                      <a:pt x="558" y="107"/>
                    </a:lnTo>
                    <a:lnTo>
                      <a:pt x="557" y="118"/>
                    </a:lnTo>
                    <a:lnTo>
                      <a:pt x="556" y="128"/>
                    </a:lnTo>
                    <a:lnTo>
                      <a:pt x="554" y="137"/>
                    </a:lnTo>
                    <a:lnTo>
                      <a:pt x="551" y="147"/>
                    </a:lnTo>
                    <a:lnTo>
                      <a:pt x="547" y="156"/>
                    </a:lnTo>
                    <a:lnTo>
                      <a:pt x="543" y="163"/>
                    </a:lnTo>
                    <a:lnTo>
                      <a:pt x="537" y="172"/>
                    </a:lnTo>
                    <a:lnTo>
                      <a:pt x="532" y="180"/>
                    </a:lnTo>
                    <a:lnTo>
                      <a:pt x="526" y="185"/>
                    </a:lnTo>
                    <a:lnTo>
                      <a:pt x="522" y="190"/>
                    </a:lnTo>
                    <a:lnTo>
                      <a:pt x="516" y="194"/>
                    </a:lnTo>
                    <a:lnTo>
                      <a:pt x="511" y="198"/>
                    </a:lnTo>
                    <a:lnTo>
                      <a:pt x="504" y="200"/>
                    </a:lnTo>
                    <a:lnTo>
                      <a:pt x="497" y="202"/>
                    </a:lnTo>
                    <a:lnTo>
                      <a:pt x="491" y="203"/>
                    </a:lnTo>
                    <a:lnTo>
                      <a:pt x="484" y="203"/>
                    </a:lnTo>
                    <a:lnTo>
                      <a:pt x="474" y="202"/>
                    </a:lnTo>
                    <a:lnTo>
                      <a:pt x="465" y="200"/>
                    </a:lnTo>
                    <a:lnTo>
                      <a:pt x="457" y="195"/>
                    </a:lnTo>
                    <a:lnTo>
                      <a:pt x="449" y="189"/>
                    </a:lnTo>
                    <a:lnTo>
                      <a:pt x="443" y="182"/>
                    </a:lnTo>
                    <a:lnTo>
                      <a:pt x="439" y="173"/>
                    </a:lnTo>
                    <a:lnTo>
                      <a:pt x="436" y="164"/>
                    </a:lnTo>
                    <a:lnTo>
                      <a:pt x="436" y="155"/>
                    </a:lnTo>
                    <a:lnTo>
                      <a:pt x="436" y="149"/>
                    </a:lnTo>
                    <a:lnTo>
                      <a:pt x="437" y="142"/>
                    </a:lnTo>
                    <a:lnTo>
                      <a:pt x="438" y="137"/>
                    </a:lnTo>
                    <a:lnTo>
                      <a:pt x="440" y="131"/>
                    </a:lnTo>
                    <a:lnTo>
                      <a:pt x="443" y="126"/>
                    </a:lnTo>
                    <a:lnTo>
                      <a:pt x="448" y="119"/>
                    </a:lnTo>
                    <a:lnTo>
                      <a:pt x="454" y="113"/>
                    </a:lnTo>
                    <a:lnTo>
                      <a:pt x="461" y="105"/>
                    </a:lnTo>
                    <a:lnTo>
                      <a:pt x="474" y="92"/>
                    </a:lnTo>
                    <a:lnTo>
                      <a:pt x="481" y="83"/>
                    </a:lnTo>
                    <a:lnTo>
                      <a:pt x="483" y="75"/>
                    </a:lnTo>
                    <a:lnTo>
                      <a:pt x="484" y="68"/>
                    </a:lnTo>
                    <a:lnTo>
                      <a:pt x="483" y="62"/>
                    </a:lnTo>
                    <a:lnTo>
                      <a:pt x="481" y="55"/>
                    </a:lnTo>
                    <a:lnTo>
                      <a:pt x="478" y="50"/>
                    </a:lnTo>
                    <a:lnTo>
                      <a:pt x="472" y="44"/>
                    </a:lnTo>
                    <a:lnTo>
                      <a:pt x="467" y="41"/>
                    </a:lnTo>
                    <a:lnTo>
                      <a:pt x="461" y="39"/>
                    </a:lnTo>
                    <a:lnTo>
                      <a:pt x="454" y="35"/>
                    </a:lnTo>
                    <a:lnTo>
                      <a:pt x="448" y="34"/>
                    </a:lnTo>
                    <a:lnTo>
                      <a:pt x="432" y="31"/>
                    </a:lnTo>
                    <a:lnTo>
                      <a:pt x="416" y="31"/>
                    </a:lnTo>
                    <a:lnTo>
                      <a:pt x="398" y="31"/>
                    </a:lnTo>
                    <a:lnTo>
                      <a:pt x="382" y="33"/>
                    </a:lnTo>
                    <a:lnTo>
                      <a:pt x="365" y="38"/>
                    </a:lnTo>
                    <a:lnTo>
                      <a:pt x="348" y="42"/>
                    </a:lnTo>
                    <a:lnTo>
                      <a:pt x="332" y="49"/>
                    </a:lnTo>
                    <a:lnTo>
                      <a:pt x="315" y="57"/>
                    </a:lnTo>
                    <a:lnTo>
                      <a:pt x="299" y="66"/>
                    </a:lnTo>
                    <a:lnTo>
                      <a:pt x="283" y="78"/>
                    </a:lnTo>
                    <a:lnTo>
                      <a:pt x="267" y="91"/>
                    </a:lnTo>
                    <a:lnTo>
                      <a:pt x="251" y="104"/>
                    </a:lnTo>
                    <a:lnTo>
                      <a:pt x="236" y="119"/>
                    </a:lnTo>
                    <a:lnTo>
                      <a:pt x="222" y="135"/>
                    </a:lnTo>
                    <a:lnTo>
                      <a:pt x="208" y="152"/>
                    </a:lnTo>
                    <a:lnTo>
                      <a:pt x="195" y="171"/>
                    </a:lnTo>
                    <a:lnTo>
                      <a:pt x="183" y="191"/>
                    </a:lnTo>
                    <a:lnTo>
                      <a:pt x="171" y="212"/>
                    </a:lnTo>
                    <a:lnTo>
                      <a:pt x="158" y="238"/>
                    </a:lnTo>
                    <a:lnTo>
                      <a:pt x="147" y="265"/>
                    </a:lnTo>
                    <a:lnTo>
                      <a:pt x="137" y="290"/>
                    </a:lnTo>
                    <a:lnTo>
                      <a:pt x="129" y="317"/>
                    </a:lnTo>
                    <a:lnTo>
                      <a:pt x="122" y="343"/>
                    </a:lnTo>
                    <a:lnTo>
                      <a:pt x="118" y="370"/>
                    </a:lnTo>
                    <a:lnTo>
                      <a:pt x="116" y="396"/>
                    </a:lnTo>
                    <a:lnTo>
                      <a:pt x="115" y="423"/>
                    </a:lnTo>
                    <a:lnTo>
                      <a:pt x="116" y="439"/>
                    </a:lnTo>
                    <a:lnTo>
                      <a:pt x="117" y="456"/>
                    </a:lnTo>
                    <a:lnTo>
                      <a:pt x="120" y="470"/>
                    </a:lnTo>
                    <a:lnTo>
                      <a:pt x="124" y="484"/>
                    </a:lnTo>
                    <a:lnTo>
                      <a:pt x="130" y="498"/>
                    </a:lnTo>
                    <a:lnTo>
                      <a:pt x="137" y="511"/>
                    </a:lnTo>
                    <a:lnTo>
                      <a:pt x="145" y="522"/>
                    </a:lnTo>
                    <a:lnTo>
                      <a:pt x="154" y="533"/>
                    </a:lnTo>
                    <a:lnTo>
                      <a:pt x="164" y="542"/>
                    </a:lnTo>
                    <a:lnTo>
                      <a:pt x="176" y="551"/>
                    </a:lnTo>
                    <a:lnTo>
                      <a:pt x="188" y="557"/>
                    </a:lnTo>
                    <a:lnTo>
                      <a:pt x="201" y="563"/>
                    </a:lnTo>
                    <a:lnTo>
                      <a:pt x="215" y="567"/>
                    </a:lnTo>
                    <a:lnTo>
                      <a:pt x="230" y="571"/>
                    </a:lnTo>
                    <a:lnTo>
                      <a:pt x="246" y="573"/>
                    </a:lnTo>
                    <a:lnTo>
                      <a:pt x="262" y="574"/>
                    </a:lnTo>
                    <a:lnTo>
                      <a:pt x="276" y="573"/>
                    </a:lnTo>
                    <a:lnTo>
                      <a:pt x="289" y="572"/>
                    </a:lnTo>
                    <a:lnTo>
                      <a:pt x="302" y="569"/>
                    </a:lnTo>
                    <a:lnTo>
                      <a:pt x="314" y="567"/>
                    </a:lnTo>
                    <a:lnTo>
                      <a:pt x="327" y="563"/>
                    </a:lnTo>
                    <a:lnTo>
                      <a:pt x="341" y="558"/>
                    </a:lnTo>
                    <a:lnTo>
                      <a:pt x="354" y="553"/>
                    </a:lnTo>
                    <a:lnTo>
                      <a:pt x="366" y="547"/>
                    </a:lnTo>
                    <a:lnTo>
                      <a:pt x="379" y="540"/>
                    </a:lnTo>
                    <a:lnTo>
                      <a:pt x="393" y="531"/>
                    </a:lnTo>
                    <a:lnTo>
                      <a:pt x="407" y="521"/>
                    </a:lnTo>
                    <a:lnTo>
                      <a:pt x="421" y="510"/>
                    </a:lnTo>
                    <a:lnTo>
                      <a:pt x="436" y="498"/>
                    </a:lnTo>
                    <a:lnTo>
                      <a:pt x="451" y="483"/>
                    </a:lnTo>
                    <a:lnTo>
                      <a:pt x="467" y="468"/>
                    </a:lnTo>
                    <a:lnTo>
                      <a:pt x="482" y="451"/>
                    </a:lnTo>
                    <a:lnTo>
                      <a:pt x="502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44" name="Freeform 92"/>
              <p:cNvSpPr>
                <a:spLocks/>
              </p:cNvSpPr>
              <p:nvPr/>
            </p:nvSpPr>
            <p:spPr bwMode="auto">
              <a:xfrm>
                <a:off x="8607426" y="5827713"/>
                <a:ext cx="139700" cy="223838"/>
              </a:xfrm>
              <a:custGeom>
                <a:avLst/>
                <a:gdLst>
                  <a:gd name="T0" fmla="*/ 221 w 615"/>
                  <a:gd name="T1" fmla="*/ 618 h 988"/>
                  <a:gd name="T2" fmla="*/ 301 w 615"/>
                  <a:gd name="T3" fmla="*/ 508 h 988"/>
                  <a:gd name="T4" fmla="*/ 366 w 615"/>
                  <a:gd name="T5" fmla="*/ 431 h 988"/>
                  <a:gd name="T6" fmla="*/ 419 w 615"/>
                  <a:gd name="T7" fmla="*/ 387 h 988"/>
                  <a:gd name="T8" fmla="*/ 469 w 615"/>
                  <a:gd name="T9" fmla="*/ 362 h 988"/>
                  <a:gd name="T10" fmla="*/ 518 w 615"/>
                  <a:gd name="T11" fmla="*/ 353 h 988"/>
                  <a:gd name="T12" fmla="*/ 541 w 615"/>
                  <a:gd name="T13" fmla="*/ 356 h 988"/>
                  <a:gd name="T14" fmla="*/ 561 w 615"/>
                  <a:gd name="T15" fmla="*/ 365 h 988"/>
                  <a:gd name="T16" fmla="*/ 577 w 615"/>
                  <a:gd name="T17" fmla="*/ 382 h 988"/>
                  <a:gd name="T18" fmla="*/ 589 w 615"/>
                  <a:gd name="T19" fmla="*/ 402 h 988"/>
                  <a:gd name="T20" fmla="*/ 594 w 615"/>
                  <a:gd name="T21" fmla="*/ 426 h 988"/>
                  <a:gd name="T22" fmla="*/ 589 w 615"/>
                  <a:gd name="T23" fmla="*/ 485 h 988"/>
                  <a:gd name="T24" fmla="*/ 492 w 615"/>
                  <a:gd name="T25" fmla="*/ 831 h 988"/>
                  <a:gd name="T26" fmla="*/ 477 w 615"/>
                  <a:gd name="T27" fmla="*/ 883 h 988"/>
                  <a:gd name="T28" fmla="*/ 478 w 615"/>
                  <a:gd name="T29" fmla="*/ 897 h 988"/>
                  <a:gd name="T30" fmla="*/ 484 w 615"/>
                  <a:gd name="T31" fmla="*/ 907 h 988"/>
                  <a:gd name="T32" fmla="*/ 495 w 615"/>
                  <a:gd name="T33" fmla="*/ 910 h 988"/>
                  <a:gd name="T34" fmla="*/ 510 w 615"/>
                  <a:gd name="T35" fmla="*/ 906 h 988"/>
                  <a:gd name="T36" fmla="*/ 554 w 615"/>
                  <a:gd name="T37" fmla="*/ 866 h 988"/>
                  <a:gd name="T38" fmla="*/ 615 w 615"/>
                  <a:gd name="T39" fmla="*/ 831 h 988"/>
                  <a:gd name="T40" fmla="*/ 569 w 615"/>
                  <a:gd name="T41" fmla="*/ 889 h 988"/>
                  <a:gd name="T42" fmla="*/ 511 w 615"/>
                  <a:gd name="T43" fmla="*/ 948 h 988"/>
                  <a:gd name="T44" fmla="*/ 463 w 615"/>
                  <a:gd name="T45" fmla="*/ 979 h 988"/>
                  <a:gd name="T46" fmla="*/ 426 w 615"/>
                  <a:gd name="T47" fmla="*/ 988 h 988"/>
                  <a:gd name="T48" fmla="*/ 397 w 615"/>
                  <a:gd name="T49" fmla="*/ 982 h 988"/>
                  <a:gd name="T50" fmla="*/ 384 w 615"/>
                  <a:gd name="T51" fmla="*/ 972 h 988"/>
                  <a:gd name="T52" fmla="*/ 374 w 615"/>
                  <a:gd name="T53" fmla="*/ 959 h 988"/>
                  <a:gd name="T54" fmla="*/ 369 w 615"/>
                  <a:gd name="T55" fmla="*/ 930 h 988"/>
                  <a:gd name="T56" fmla="*/ 382 w 615"/>
                  <a:gd name="T57" fmla="*/ 856 h 988"/>
                  <a:gd name="T58" fmla="*/ 477 w 615"/>
                  <a:gd name="T59" fmla="*/ 521 h 988"/>
                  <a:gd name="T60" fmla="*/ 486 w 615"/>
                  <a:gd name="T61" fmla="*/ 464 h 988"/>
                  <a:gd name="T62" fmla="*/ 481 w 615"/>
                  <a:gd name="T63" fmla="*/ 447 h 988"/>
                  <a:gd name="T64" fmla="*/ 467 w 615"/>
                  <a:gd name="T65" fmla="*/ 436 h 988"/>
                  <a:gd name="T66" fmla="*/ 445 w 615"/>
                  <a:gd name="T67" fmla="*/ 435 h 988"/>
                  <a:gd name="T68" fmla="*/ 409 w 615"/>
                  <a:gd name="T69" fmla="*/ 449 h 988"/>
                  <a:gd name="T70" fmla="*/ 373 w 615"/>
                  <a:gd name="T71" fmla="*/ 478 h 988"/>
                  <a:gd name="T72" fmla="*/ 332 w 615"/>
                  <a:gd name="T73" fmla="*/ 520 h 988"/>
                  <a:gd name="T74" fmla="*/ 297 w 615"/>
                  <a:gd name="T75" fmla="*/ 563 h 988"/>
                  <a:gd name="T76" fmla="*/ 267 w 615"/>
                  <a:gd name="T77" fmla="*/ 609 h 988"/>
                  <a:gd name="T78" fmla="*/ 215 w 615"/>
                  <a:gd name="T79" fmla="*/ 692 h 988"/>
                  <a:gd name="T80" fmla="*/ 167 w 615"/>
                  <a:gd name="T81" fmla="*/ 777 h 988"/>
                  <a:gd name="T82" fmla="*/ 103 w 615"/>
                  <a:gd name="T83" fmla="*/ 971 h 988"/>
                  <a:gd name="T84" fmla="*/ 248 w 615"/>
                  <a:gd name="T85" fmla="*/ 105 h 988"/>
                  <a:gd name="T86" fmla="*/ 241 w 615"/>
                  <a:gd name="T87" fmla="*/ 80 h 988"/>
                  <a:gd name="T88" fmla="*/ 217 w 615"/>
                  <a:gd name="T89" fmla="*/ 63 h 988"/>
                  <a:gd name="T90" fmla="*/ 191 w 615"/>
                  <a:gd name="T91" fmla="*/ 59 h 988"/>
                  <a:gd name="T92" fmla="*/ 160 w 615"/>
                  <a:gd name="T93" fmla="*/ 64 h 988"/>
                  <a:gd name="T94" fmla="*/ 383 w 615"/>
                  <a:gd name="T95" fmla="*/ 0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15" h="988">
                    <a:moveTo>
                      <a:pt x="383" y="0"/>
                    </a:moveTo>
                    <a:lnTo>
                      <a:pt x="191" y="663"/>
                    </a:lnTo>
                    <a:lnTo>
                      <a:pt x="221" y="618"/>
                    </a:lnTo>
                    <a:lnTo>
                      <a:pt x="249" y="577"/>
                    </a:lnTo>
                    <a:lnTo>
                      <a:pt x="276" y="541"/>
                    </a:lnTo>
                    <a:lnTo>
                      <a:pt x="301" y="508"/>
                    </a:lnTo>
                    <a:lnTo>
                      <a:pt x="324" y="478"/>
                    </a:lnTo>
                    <a:lnTo>
                      <a:pt x="347" y="453"/>
                    </a:lnTo>
                    <a:lnTo>
                      <a:pt x="366" y="431"/>
                    </a:lnTo>
                    <a:lnTo>
                      <a:pt x="385" y="415"/>
                    </a:lnTo>
                    <a:lnTo>
                      <a:pt x="402" y="399"/>
                    </a:lnTo>
                    <a:lnTo>
                      <a:pt x="419" y="387"/>
                    </a:lnTo>
                    <a:lnTo>
                      <a:pt x="436" y="377"/>
                    </a:lnTo>
                    <a:lnTo>
                      <a:pt x="452" y="368"/>
                    </a:lnTo>
                    <a:lnTo>
                      <a:pt x="469" y="362"/>
                    </a:lnTo>
                    <a:lnTo>
                      <a:pt x="486" y="356"/>
                    </a:lnTo>
                    <a:lnTo>
                      <a:pt x="502" y="354"/>
                    </a:lnTo>
                    <a:lnTo>
                      <a:pt x="518" y="353"/>
                    </a:lnTo>
                    <a:lnTo>
                      <a:pt x="526" y="353"/>
                    </a:lnTo>
                    <a:lnTo>
                      <a:pt x="533" y="354"/>
                    </a:lnTo>
                    <a:lnTo>
                      <a:pt x="541" y="356"/>
                    </a:lnTo>
                    <a:lnTo>
                      <a:pt x="548" y="359"/>
                    </a:lnTo>
                    <a:lnTo>
                      <a:pt x="555" y="362"/>
                    </a:lnTo>
                    <a:lnTo>
                      <a:pt x="561" y="365"/>
                    </a:lnTo>
                    <a:lnTo>
                      <a:pt x="567" y="370"/>
                    </a:lnTo>
                    <a:lnTo>
                      <a:pt x="573" y="375"/>
                    </a:lnTo>
                    <a:lnTo>
                      <a:pt x="577" y="382"/>
                    </a:lnTo>
                    <a:lnTo>
                      <a:pt x="582" y="387"/>
                    </a:lnTo>
                    <a:lnTo>
                      <a:pt x="586" y="395"/>
                    </a:lnTo>
                    <a:lnTo>
                      <a:pt x="589" y="402"/>
                    </a:lnTo>
                    <a:lnTo>
                      <a:pt x="591" y="409"/>
                    </a:lnTo>
                    <a:lnTo>
                      <a:pt x="593" y="418"/>
                    </a:lnTo>
                    <a:lnTo>
                      <a:pt x="594" y="426"/>
                    </a:lnTo>
                    <a:lnTo>
                      <a:pt x="595" y="436"/>
                    </a:lnTo>
                    <a:lnTo>
                      <a:pt x="593" y="459"/>
                    </a:lnTo>
                    <a:lnTo>
                      <a:pt x="589" y="485"/>
                    </a:lnTo>
                    <a:lnTo>
                      <a:pt x="584" y="514"/>
                    </a:lnTo>
                    <a:lnTo>
                      <a:pt x="575" y="545"/>
                    </a:lnTo>
                    <a:lnTo>
                      <a:pt x="492" y="831"/>
                    </a:lnTo>
                    <a:lnTo>
                      <a:pt x="486" y="854"/>
                    </a:lnTo>
                    <a:lnTo>
                      <a:pt x="480" y="872"/>
                    </a:lnTo>
                    <a:lnTo>
                      <a:pt x="477" y="883"/>
                    </a:lnTo>
                    <a:lnTo>
                      <a:pt x="476" y="888"/>
                    </a:lnTo>
                    <a:lnTo>
                      <a:pt x="477" y="894"/>
                    </a:lnTo>
                    <a:lnTo>
                      <a:pt x="478" y="897"/>
                    </a:lnTo>
                    <a:lnTo>
                      <a:pt x="479" y="901"/>
                    </a:lnTo>
                    <a:lnTo>
                      <a:pt x="482" y="905"/>
                    </a:lnTo>
                    <a:lnTo>
                      <a:pt x="484" y="907"/>
                    </a:lnTo>
                    <a:lnTo>
                      <a:pt x="488" y="909"/>
                    </a:lnTo>
                    <a:lnTo>
                      <a:pt x="491" y="910"/>
                    </a:lnTo>
                    <a:lnTo>
                      <a:pt x="495" y="910"/>
                    </a:lnTo>
                    <a:lnTo>
                      <a:pt x="500" y="910"/>
                    </a:lnTo>
                    <a:lnTo>
                      <a:pt x="504" y="908"/>
                    </a:lnTo>
                    <a:lnTo>
                      <a:pt x="510" y="906"/>
                    </a:lnTo>
                    <a:lnTo>
                      <a:pt x="515" y="901"/>
                    </a:lnTo>
                    <a:lnTo>
                      <a:pt x="535" y="885"/>
                    </a:lnTo>
                    <a:lnTo>
                      <a:pt x="554" y="866"/>
                    </a:lnTo>
                    <a:lnTo>
                      <a:pt x="574" y="843"/>
                    </a:lnTo>
                    <a:lnTo>
                      <a:pt x="593" y="819"/>
                    </a:lnTo>
                    <a:lnTo>
                      <a:pt x="615" y="831"/>
                    </a:lnTo>
                    <a:lnTo>
                      <a:pt x="601" y="850"/>
                    </a:lnTo>
                    <a:lnTo>
                      <a:pt x="586" y="869"/>
                    </a:lnTo>
                    <a:lnTo>
                      <a:pt x="569" y="889"/>
                    </a:lnTo>
                    <a:lnTo>
                      <a:pt x="550" y="911"/>
                    </a:lnTo>
                    <a:lnTo>
                      <a:pt x="530" y="931"/>
                    </a:lnTo>
                    <a:lnTo>
                      <a:pt x="511" y="948"/>
                    </a:lnTo>
                    <a:lnTo>
                      <a:pt x="494" y="961"/>
                    </a:lnTo>
                    <a:lnTo>
                      <a:pt x="479" y="971"/>
                    </a:lnTo>
                    <a:lnTo>
                      <a:pt x="463" y="979"/>
                    </a:lnTo>
                    <a:lnTo>
                      <a:pt x="450" y="983"/>
                    </a:lnTo>
                    <a:lnTo>
                      <a:pt x="437" y="986"/>
                    </a:lnTo>
                    <a:lnTo>
                      <a:pt x="426" y="988"/>
                    </a:lnTo>
                    <a:lnTo>
                      <a:pt x="414" y="986"/>
                    </a:lnTo>
                    <a:lnTo>
                      <a:pt x="403" y="984"/>
                    </a:lnTo>
                    <a:lnTo>
                      <a:pt x="397" y="982"/>
                    </a:lnTo>
                    <a:lnTo>
                      <a:pt x="393" y="979"/>
                    </a:lnTo>
                    <a:lnTo>
                      <a:pt x="388" y="975"/>
                    </a:lnTo>
                    <a:lnTo>
                      <a:pt x="384" y="972"/>
                    </a:lnTo>
                    <a:lnTo>
                      <a:pt x="381" y="968"/>
                    </a:lnTo>
                    <a:lnTo>
                      <a:pt x="377" y="963"/>
                    </a:lnTo>
                    <a:lnTo>
                      <a:pt x="374" y="959"/>
                    </a:lnTo>
                    <a:lnTo>
                      <a:pt x="372" y="953"/>
                    </a:lnTo>
                    <a:lnTo>
                      <a:pt x="369" y="942"/>
                    </a:lnTo>
                    <a:lnTo>
                      <a:pt x="369" y="930"/>
                    </a:lnTo>
                    <a:lnTo>
                      <a:pt x="370" y="913"/>
                    </a:lnTo>
                    <a:lnTo>
                      <a:pt x="374" y="887"/>
                    </a:lnTo>
                    <a:lnTo>
                      <a:pt x="382" y="856"/>
                    </a:lnTo>
                    <a:lnTo>
                      <a:pt x="392" y="819"/>
                    </a:lnTo>
                    <a:lnTo>
                      <a:pt x="471" y="545"/>
                    </a:lnTo>
                    <a:lnTo>
                      <a:pt x="477" y="521"/>
                    </a:lnTo>
                    <a:lnTo>
                      <a:pt x="482" y="499"/>
                    </a:lnTo>
                    <a:lnTo>
                      <a:pt x="484" y="480"/>
                    </a:lnTo>
                    <a:lnTo>
                      <a:pt x="486" y="464"/>
                    </a:lnTo>
                    <a:lnTo>
                      <a:pt x="486" y="458"/>
                    </a:lnTo>
                    <a:lnTo>
                      <a:pt x="483" y="452"/>
                    </a:lnTo>
                    <a:lnTo>
                      <a:pt x="481" y="447"/>
                    </a:lnTo>
                    <a:lnTo>
                      <a:pt x="477" y="442"/>
                    </a:lnTo>
                    <a:lnTo>
                      <a:pt x="472" y="439"/>
                    </a:lnTo>
                    <a:lnTo>
                      <a:pt x="467" y="436"/>
                    </a:lnTo>
                    <a:lnTo>
                      <a:pt x="461" y="435"/>
                    </a:lnTo>
                    <a:lnTo>
                      <a:pt x="455" y="434"/>
                    </a:lnTo>
                    <a:lnTo>
                      <a:pt x="445" y="435"/>
                    </a:lnTo>
                    <a:lnTo>
                      <a:pt x="434" y="438"/>
                    </a:lnTo>
                    <a:lnTo>
                      <a:pt x="422" y="442"/>
                    </a:lnTo>
                    <a:lnTo>
                      <a:pt x="409" y="449"/>
                    </a:lnTo>
                    <a:lnTo>
                      <a:pt x="398" y="457"/>
                    </a:lnTo>
                    <a:lnTo>
                      <a:pt x="385" y="467"/>
                    </a:lnTo>
                    <a:lnTo>
                      <a:pt x="373" y="478"/>
                    </a:lnTo>
                    <a:lnTo>
                      <a:pt x="360" y="490"/>
                    </a:lnTo>
                    <a:lnTo>
                      <a:pt x="347" y="504"/>
                    </a:lnTo>
                    <a:lnTo>
                      <a:pt x="332" y="520"/>
                    </a:lnTo>
                    <a:lnTo>
                      <a:pt x="318" y="537"/>
                    </a:lnTo>
                    <a:lnTo>
                      <a:pt x="302" y="556"/>
                    </a:lnTo>
                    <a:lnTo>
                      <a:pt x="297" y="563"/>
                    </a:lnTo>
                    <a:lnTo>
                      <a:pt x="289" y="575"/>
                    </a:lnTo>
                    <a:lnTo>
                      <a:pt x="279" y="590"/>
                    </a:lnTo>
                    <a:lnTo>
                      <a:pt x="267" y="609"/>
                    </a:lnTo>
                    <a:lnTo>
                      <a:pt x="252" y="632"/>
                    </a:lnTo>
                    <a:lnTo>
                      <a:pt x="235" y="660"/>
                    </a:lnTo>
                    <a:lnTo>
                      <a:pt x="215" y="692"/>
                    </a:lnTo>
                    <a:lnTo>
                      <a:pt x="193" y="727"/>
                    </a:lnTo>
                    <a:lnTo>
                      <a:pt x="180" y="751"/>
                    </a:lnTo>
                    <a:lnTo>
                      <a:pt x="167" y="777"/>
                    </a:lnTo>
                    <a:lnTo>
                      <a:pt x="156" y="803"/>
                    </a:lnTo>
                    <a:lnTo>
                      <a:pt x="146" y="831"/>
                    </a:lnTo>
                    <a:lnTo>
                      <a:pt x="103" y="971"/>
                    </a:lnTo>
                    <a:lnTo>
                      <a:pt x="0" y="971"/>
                    </a:lnTo>
                    <a:lnTo>
                      <a:pt x="225" y="190"/>
                    </a:lnTo>
                    <a:lnTo>
                      <a:pt x="248" y="105"/>
                    </a:lnTo>
                    <a:lnTo>
                      <a:pt x="247" y="96"/>
                    </a:lnTo>
                    <a:lnTo>
                      <a:pt x="245" y="88"/>
                    </a:lnTo>
                    <a:lnTo>
                      <a:pt x="241" y="80"/>
                    </a:lnTo>
                    <a:lnTo>
                      <a:pt x="234" y="73"/>
                    </a:lnTo>
                    <a:lnTo>
                      <a:pt x="226" y="67"/>
                    </a:lnTo>
                    <a:lnTo>
                      <a:pt x="217" y="63"/>
                    </a:lnTo>
                    <a:lnTo>
                      <a:pt x="209" y="61"/>
                    </a:lnTo>
                    <a:lnTo>
                      <a:pt x="198" y="59"/>
                    </a:lnTo>
                    <a:lnTo>
                      <a:pt x="191" y="59"/>
                    </a:lnTo>
                    <a:lnTo>
                      <a:pt x="182" y="61"/>
                    </a:lnTo>
                    <a:lnTo>
                      <a:pt x="172" y="62"/>
                    </a:lnTo>
                    <a:lnTo>
                      <a:pt x="160" y="64"/>
                    </a:lnTo>
                    <a:lnTo>
                      <a:pt x="146" y="66"/>
                    </a:lnTo>
                    <a:lnTo>
                      <a:pt x="146" y="40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</p:grpSp>
        <p:grpSp>
          <p:nvGrpSpPr>
            <p:cNvPr id="4" name="Gruppieren 1"/>
            <p:cNvGrpSpPr/>
            <p:nvPr/>
          </p:nvGrpSpPr>
          <p:grpSpPr bwMode="auto">
            <a:xfrm>
              <a:off x="1588" y="0"/>
              <a:ext cx="609600" cy="3427081"/>
              <a:chOff x="1750" y="0"/>
              <a:chExt cx="893885" cy="5029199"/>
            </a:xfrm>
            <a:grpFill/>
          </p:grpSpPr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1750" y="2581947"/>
                <a:ext cx="867645" cy="916627"/>
              </a:xfrm>
              <a:custGeom>
                <a:avLst/>
                <a:gdLst>
                  <a:gd name="T0" fmla="*/ 1977 w 2479"/>
                  <a:gd name="T1" fmla="*/ 1374 h 2620"/>
                  <a:gd name="T2" fmla="*/ 1974 w 2479"/>
                  <a:gd name="T3" fmla="*/ 131 h 2620"/>
                  <a:gd name="T4" fmla="*/ 2479 w 2479"/>
                  <a:gd name="T5" fmla="*/ 134 h 2620"/>
                  <a:gd name="T6" fmla="*/ 2479 w 2479"/>
                  <a:gd name="T7" fmla="*/ 2620 h 2620"/>
                  <a:gd name="T8" fmla="*/ 1098 w 2479"/>
                  <a:gd name="T9" fmla="*/ 1577 h 2620"/>
                  <a:gd name="T10" fmla="*/ 575 w 2479"/>
                  <a:gd name="T11" fmla="*/ 1190 h 2620"/>
                  <a:gd name="T12" fmla="*/ 569 w 2479"/>
                  <a:gd name="T13" fmla="*/ 2363 h 2620"/>
                  <a:gd name="T14" fmla="*/ 0 w 2479"/>
                  <a:gd name="T15" fmla="*/ 2363 h 2620"/>
                  <a:gd name="T16" fmla="*/ 0 w 2479"/>
                  <a:gd name="T17" fmla="*/ 0 h 2620"/>
                  <a:gd name="T18" fmla="*/ 1977 w 2479"/>
                  <a:gd name="T19" fmla="*/ 1374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9" h="2620">
                    <a:moveTo>
                      <a:pt x="1977" y="1374"/>
                    </a:moveTo>
                    <a:lnTo>
                      <a:pt x="1974" y="131"/>
                    </a:lnTo>
                    <a:lnTo>
                      <a:pt x="2479" y="134"/>
                    </a:lnTo>
                    <a:lnTo>
                      <a:pt x="2479" y="2620"/>
                    </a:lnTo>
                    <a:lnTo>
                      <a:pt x="1098" y="1577"/>
                    </a:lnTo>
                    <a:lnTo>
                      <a:pt x="575" y="1190"/>
                    </a:lnTo>
                    <a:lnTo>
                      <a:pt x="569" y="2363"/>
                    </a:lnTo>
                    <a:lnTo>
                      <a:pt x="0" y="2363"/>
                    </a:lnTo>
                    <a:lnTo>
                      <a:pt x="0" y="0"/>
                    </a:lnTo>
                    <a:lnTo>
                      <a:pt x="1977" y="137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1750" y="0"/>
                <a:ext cx="867645" cy="874644"/>
              </a:xfrm>
              <a:custGeom>
                <a:avLst/>
                <a:gdLst>
                  <a:gd name="T0" fmla="*/ 1491 w 2479"/>
                  <a:gd name="T1" fmla="*/ 680 h 2500"/>
                  <a:gd name="T2" fmla="*/ 0 w 2479"/>
                  <a:gd name="T3" fmla="*/ 680 h 2500"/>
                  <a:gd name="T4" fmla="*/ 0 w 2479"/>
                  <a:gd name="T5" fmla="*/ 0 h 2500"/>
                  <a:gd name="T6" fmla="*/ 2479 w 2479"/>
                  <a:gd name="T7" fmla="*/ 0 h 2500"/>
                  <a:gd name="T8" fmla="*/ 2479 w 2479"/>
                  <a:gd name="T9" fmla="*/ 630 h 2500"/>
                  <a:gd name="T10" fmla="*/ 993 w 2479"/>
                  <a:gd name="T11" fmla="*/ 1821 h 2500"/>
                  <a:gd name="T12" fmla="*/ 2479 w 2479"/>
                  <a:gd name="T13" fmla="*/ 1821 h 2500"/>
                  <a:gd name="T14" fmla="*/ 2479 w 2479"/>
                  <a:gd name="T15" fmla="*/ 2500 h 2500"/>
                  <a:gd name="T16" fmla="*/ 0 w 2479"/>
                  <a:gd name="T17" fmla="*/ 2500 h 2500"/>
                  <a:gd name="T18" fmla="*/ 0 w 2479"/>
                  <a:gd name="T19" fmla="*/ 1878 h 2500"/>
                  <a:gd name="T20" fmla="*/ 1491 w 2479"/>
                  <a:gd name="T21" fmla="*/ 68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9" h="2500">
                    <a:moveTo>
                      <a:pt x="1491" y="680"/>
                    </a:moveTo>
                    <a:lnTo>
                      <a:pt x="0" y="680"/>
                    </a:lnTo>
                    <a:lnTo>
                      <a:pt x="0" y="0"/>
                    </a:lnTo>
                    <a:lnTo>
                      <a:pt x="2479" y="0"/>
                    </a:lnTo>
                    <a:lnTo>
                      <a:pt x="2479" y="630"/>
                    </a:lnTo>
                    <a:lnTo>
                      <a:pt x="993" y="1821"/>
                    </a:lnTo>
                    <a:lnTo>
                      <a:pt x="2479" y="1821"/>
                    </a:lnTo>
                    <a:lnTo>
                      <a:pt x="2479" y="2500"/>
                    </a:lnTo>
                    <a:lnTo>
                      <a:pt x="0" y="2500"/>
                    </a:lnTo>
                    <a:lnTo>
                      <a:pt x="0" y="1878"/>
                    </a:lnTo>
                    <a:lnTo>
                      <a:pt x="1491" y="6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1750" y="3545804"/>
                <a:ext cx="893885" cy="836159"/>
              </a:xfrm>
              <a:custGeom>
                <a:avLst/>
                <a:gdLst>
                  <a:gd name="T0" fmla="*/ 1624 w 2555"/>
                  <a:gd name="T1" fmla="*/ 1630 h 2389"/>
                  <a:gd name="T2" fmla="*/ 1720 w 2555"/>
                  <a:gd name="T3" fmla="*/ 1603 h 2389"/>
                  <a:gd name="T4" fmla="*/ 1808 w 2555"/>
                  <a:gd name="T5" fmla="*/ 1560 h 2389"/>
                  <a:gd name="T6" fmla="*/ 1849 w 2555"/>
                  <a:gd name="T7" fmla="*/ 1533 h 2389"/>
                  <a:gd name="T8" fmla="*/ 1885 w 2555"/>
                  <a:gd name="T9" fmla="*/ 1503 h 2389"/>
                  <a:gd name="T10" fmla="*/ 1917 w 2555"/>
                  <a:gd name="T11" fmla="*/ 1466 h 2389"/>
                  <a:gd name="T12" fmla="*/ 1943 w 2555"/>
                  <a:gd name="T13" fmla="*/ 1425 h 2389"/>
                  <a:gd name="T14" fmla="*/ 1964 w 2555"/>
                  <a:gd name="T15" fmla="*/ 1379 h 2389"/>
                  <a:gd name="T16" fmla="*/ 1985 w 2555"/>
                  <a:gd name="T17" fmla="*/ 1291 h 2389"/>
                  <a:gd name="T18" fmla="*/ 1994 w 2555"/>
                  <a:gd name="T19" fmla="*/ 1182 h 2389"/>
                  <a:gd name="T20" fmla="*/ 1990 w 2555"/>
                  <a:gd name="T21" fmla="*/ 1109 h 2389"/>
                  <a:gd name="T22" fmla="*/ 1980 w 2555"/>
                  <a:gd name="T23" fmla="*/ 1055 h 2389"/>
                  <a:gd name="T24" fmla="*/ 1965 w 2555"/>
                  <a:gd name="T25" fmla="*/ 1004 h 2389"/>
                  <a:gd name="T26" fmla="*/ 1943 w 2555"/>
                  <a:gd name="T27" fmla="*/ 955 h 2389"/>
                  <a:gd name="T28" fmla="*/ 1915 w 2555"/>
                  <a:gd name="T29" fmla="*/ 909 h 2389"/>
                  <a:gd name="T30" fmla="*/ 1879 w 2555"/>
                  <a:gd name="T31" fmla="*/ 868 h 2389"/>
                  <a:gd name="T32" fmla="*/ 1837 w 2555"/>
                  <a:gd name="T33" fmla="*/ 831 h 2389"/>
                  <a:gd name="T34" fmla="*/ 1788 w 2555"/>
                  <a:gd name="T35" fmla="*/ 800 h 2389"/>
                  <a:gd name="T36" fmla="*/ 1734 w 2555"/>
                  <a:gd name="T37" fmla="*/ 778 h 2389"/>
                  <a:gd name="T38" fmla="*/ 1658 w 2555"/>
                  <a:gd name="T39" fmla="*/ 759 h 2389"/>
                  <a:gd name="T40" fmla="*/ 1539 w 2555"/>
                  <a:gd name="T41" fmla="*/ 742 h 2389"/>
                  <a:gd name="T42" fmla="*/ 1732 w 2555"/>
                  <a:gd name="T43" fmla="*/ 0 h 2389"/>
                  <a:gd name="T44" fmla="*/ 1822 w 2555"/>
                  <a:gd name="T45" fmla="*/ 11 h 2389"/>
                  <a:gd name="T46" fmla="*/ 1910 w 2555"/>
                  <a:gd name="T47" fmla="*/ 34 h 2389"/>
                  <a:gd name="T48" fmla="*/ 1995 w 2555"/>
                  <a:gd name="T49" fmla="*/ 65 h 2389"/>
                  <a:gd name="T50" fmla="*/ 2078 w 2555"/>
                  <a:gd name="T51" fmla="*/ 109 h 2389"/>
                  <a:gd name="T52" fmla="*/ 2155 w 2555"/>
                  <a:gd name="T53" fmla="*/ 159 h 2389"/>
                  <a:gd name="T54" fmla="*/ 2228 w 2555"/>
                  <a:gd name="T55" fmla="*/ 218 h 2389"/>
                  <a:gd name="T56" fmla="*/ 2293 w 2555"/>
                  <a:gd name="T57" fmla="*/ 284 h 2389"/>
                  <a:gd name="T58" fmla="*/ 2351 w 2555"/>
                  <a:gd name="T59" fmla="*/ 357 h 2389"/>
                  <a:gd name="T60" fmla="*/ 2400 w 2555"/>
                  <a:gd name="T61" fmla="*/ 434 h 2389"/>
                  <a:gd name="T62" fmla="*/ 2440 w 2555"/>
                  <a:gd name="T63" fmla="*/ 516 h 2389"/>
                  <a:gd name="T64" fmla="*/ 2470 w 2555"/>
                  <a:gd name="T65" fmla="*/ 610 h 2389"/>
                  <a:gd name="T66" fmla="*/ 2500 w 2555"/>
                  <a:gd name="T67" fmla="*/ 724 h 2389"/>
                  <a:gd name="T68" fmla="*/ 2522 w 2555"/>
                  <a:gd name="T69" fmla="*/ 841 h 2389"/>
                  <a:gd name="T70" fmla="*/ 2540 w 2555"/>
                  <a:gd name="T71" fmla="*/ 962 h 2389"/>
                  <a:gd name="T72" fmla="*/ 2550 w 2555"/>
                  <a:gd name="T73" fmla="*/ 1086 h 2389"/>
                  <a:gd name="T74" fmla="*/ 2555 w 2555"/>
                  <a:gd name="T75" fmla="*/ 1209 h 2389"/>
                  <a:gd name="T76" fmla="*/ 2546 w 2555"/>
                  <a:gd name="T77" fmla="*/ 1403 h 2389"/>
                  <a:gd name="T78" fmla="*/ 2528 w 2555"/>
                  <a:gd name="T79" fmla="*/ 1530 h 2389"/>
                  <a:gd name="T80" fmla="*/ 2508 w 2555"/>
                  <a:gd name="T81" fmla="*/ 1623 h 2389"/>
                  <a:gd name="T82" fmla="*/ 2482 w 2555"/>
                  <a:gd name="T83" fmla="*/ 1713 h 2389"/>
                  <a:gd name="T84" fmla="*/ 2451 w 2555"/>
                  <a:gd name="T85" fmla="*/ 1801 h 2389"/>
                  <a:gd name="T86" fmla="*/ 2413 w 2555"/>
                  <a:gd name="T87" fmla="*/ 1886 h 2389"/>
                  <a:gd name="T88" fmla="*/ 2368 w 2555"/>
                  <a:gd name="T89" fmla="*/ 1967 h 2389"/>
                  <a:gd name="T90" fmla="*/ 2317 w 2555"/>
                  <a:gd name="T91" fmla="*/ 2045 h 2389"/>
                  <a:gd name="T92" fmla="*/ 2258 w 2555"/>
                  <a:gd name="T93" fmla="*/ 2116 h 2389"/>
                  <a:gd name="T94" fmla="*/ 2190 w 2555"/>
                  <a:gd name="T95" fmla="*/ 2182 h 2389"/>
                  <a:gd name="T96" fmla="*/ 2117 w 2555"/>
                  <a:gd name="T97" fmla="*/ 2236 h 2389"/>
                  <a:gd name="T98" fmla="*/ 2040 w 2555"/>
                  <a:gd name="T99" fmla="*/ 2280 h 2389"/>
                  <a:gd name="T100" fmla="*/ 1959 w 2555"/>
                  <a:gd name="T101" fmla="*/ 2315 h 2389"/>
                  <a:gd name="T102" fmla="*/ 1875 w 2555"/>
                  <a:gd name="T103" fmla="*/ 2341 h 2389"/>
                  <a:gd name="T104" fmla="*/ 1788 w 2555"/>
                  <a:gd name="T105" fmla="*/ 2361 h 2389"/>
                  <a:gd name="T106" fmla="*/ 1698 w 2555"/>
                  <a:gd name="T107" fmla="*/ 2375 h 2389"/>
                  <a:gd name="T108" fmla="*/ 1512 w 2555"/>
                  <a:gd name="T109" fmla="*/ 2388 h 2389"/>
                  <a:gd name="T110" fmla="*/ 1320 w 2555"/>
                  <a:gd name="T111" fmla="*/ 2389 h 2389"/>
                  <a:gd name="T112" fmla="*/ 1560 w 2555"/>
                  <a:gd name="T113" fmla="*/ 1639 h 2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55" h="2389">
                    <a:moveTo>
                      <a:pt x="1560" y="1639"/>
                    </a:moveTo>
                    <a:lnTo>
                      <a:pt x="1592" y="1636"/>
                    </a:lnTo>
                    <a:lnTo>
                      <a:pt x="1624" y="1630"/>
                    </a:lnTo>
                    <a:lnTo>
                      <a:pt x="1656" y="1622"/>
                    </a:lnTo>
                    <a:lnTo>
                      <a:pt x="1688" y="1613"/>
                    </a:lnTo>
                    <a:lnTo>
                      <a:pt x="1720" y="1603"/>
                    </a:lnTo>
                    <a:lnTo>
                      <a:pt x="1750" y="1591"/>
                    </a:lnTo>
                    <a:lnTo>
                      <a:pt x="1780" y="1577"/>
                    </a:lnTo>
                    <a:lnTo>
                      <a:pt x="1808" y="1560"/>
                    </a:lnTo>
                    <a:lnTo>
                      <a:pt x="1822" y="1552"/>
                    </a:lnTo>
                    <a:lnTo>
                      <a:pt x="1835" y="1544"/>
                    </a:lnTo>
                    <a:lnTo>
                      <a:pt x="1849" y="1533"/>
                    </a:lnTo>
                    <a:lnTo>
                      <a:pt x="1861" y="1524"/>
                    </a:lnTo>
                    <a:lnTo>
                      <a:pt x="1873" y="1513"/>
                    </a:lnTo>
                    <a:lnTo>
                      <a:pt x="1885" y="1503"/>
                    </a:lnTo>
                    <a:lnTo>
                      <a:pt x="1896" y="1491"/>
                    </a:lnTo>
                    <a:lnTo>
                      <a:pt x="1906" y="1479"/>
                    </a:lnTo>
                    <a:lnTo>
                      <a:pt x="1917" y="1466"/>
                    </a:lnTo>
                    <a:lnTo>
                      <a:pt x="1926" y="1453"/>
                    </a:lnTo>
                    <a:lnTo>
                      <a:pt x="1934" y="1439"/>
                    </a:lnTo>
                    <a:lnTo>
                      <a:pt x="1943" y="1425"/>
                    </a:lnTo>
                    <a:lnTo>
                      <a:pt x="1951" y="1410"/>
                    </a:lnTo>
                    <a:lnTo>
                      <a:pt x="1958" y="1395"/>
                    </a:lnTo>
                    <a:lnTo>
                      <a:pt x="1964" y="1379"/>
                    </a:lnTo>
                    <a:lnTo>
                      <a:pt x="1970" y="1362"/>
                    </a:lnTo>
                    <a:lnTo>
                      <a:pt x="1978" y="1327"/>
                    </a:lnTo>
                    <a:lnTo>
                      <a:pt x="1985" y="1291"/>
                    </a:lnTo>
                    <a:lnTo>
                      <a:pt x="1990" y="1255"/>
                    </a:lnTo>
                    <a:lnTo>
                      <a:pt x="1993" y="1218"/>
                    </a:lnTo>
                    <a:lnTo>
                      <a:pt x="1994" y="1182"/>
                    </a:lnTo>
                    <a:lnTo>
                      <a:pt x="1993" y="1144"/>
                    </a:lnTo>
                    <a:lnTo>
                      <a:pt x="1992" y="1127"/>
                    </a:lnTo>
                    <a:lnTo>
                      <a:pt x="1990" y="1109"/>
                    </a:lnTo>
                    <a:lnTo>
                      <a:pt x="1987" y="1091"/>
                    </a:lnTo>
                    <a:lnTo>
                      <a:pt x="1984" y="1073"/>
                    </a:lnTo>
                    <a:lnTo>
                      <a:pt x="1980" y="1055"/>
                    </a:lnTo>
                    <a:lnTo>
                      <a:pt x="1976" y="1039"/>
                    </a:lnTo>
                    <a:lnTo>
                      <a:pt x="1971" y="1021"/>
                    </a:lnTo>
                    <a:lnTo>
                      <a:pt x="1965" y="1004"/>
                    </a:lnTo>
                    <a:lnTo>
                      <a:pt x="1958" y="988"/>
                    </a:lnTo>
                    <a:lnTo>
                      <a:pt x="1951" y="972"/>
                    </a:lnTo>
                    <a:lnTo>
                      <a:pt x="1943" y="955"/>
                    </a:lnTo>
                    <a:lnTo>
                      <a:pt x="1934" y="940"/>
                    </a:lnTo>
                    <a:lnTo>
                      <a:pt x="1925" y="925"/>
                    </a:lnTo>
                    <a:lnTo>
                      <a:pt x="1915" y="909"/>
                    </a:lnTo>
                    <a:lnTo>
                      <a:pt x="1904" y="895"/>
                    </a:lnTo>
                    <a:lnTo>
                      <a:pt x="1892" y="881"/>
                    </a:lnTo>
                    <a:lnTo>
                      <a:pt x="1879" y="868"/>
                    </a:lnTo>
                    <a:lnTo>
                      <a:pt x="1866" y="854"/>
                    </a:lnTo>
                    <a:lnTo>
                      <a:pt x="1852" y="842"/>
                    </a:lnTo>
                    <a:lnTo>
                      <a:pt x="1837" y="831"/>
                    </a:lnTo>
                    <a:lnTo>
                      <a:pt x="1821" y="819"/>
                    </a:lnTo>
                    <a:lnTo>
                      <a:pt x="1804" y="808"/>
                    </a:lnTo>
                    <a:lnTo>
                      <a:pt x="1788" y="800"/>
                    </a:lnTo>
                    <a:lnTo>
                      <a:pt x="1770" y="792"/>
                    </a:lnTo>
                    <a:lnTo>
                      <a:pt x="1751" y="785"/>
                    </a:lnTo>
                    <a:lnTo>
                      <a:pt x="1734" y="778"/>
                    </a:lnTo>
                    <a:lnTo>
                      <a:pt x="1715" y="772"/>
                    </a:lnTo>
                    <a:lnTo>
                      <a:pt x="1696" y="767"/>
                    </a:lnTo>
                    <a:lnTo>
                      <a:pt x="1658" y="759"/>
                    </a:lnTo>
                    <a:lnTo>
                      <a:pt x="1619" y="753"/>
                    </a:lnTo>
                    <a:lnTo>
                      <a:pt x="1579" y="747"/>
                    </a:lnTo>
                    <a:lnTo>
                      <a:pt x="1539" y="742"/>
                    </a:lnTo>
                    <a:lnTo>
                      <a:pt x="0" y="742"/>
                    </a:lnTo>
                    <a:lnTo>
                      <a:pt x="0" y="0"/>
                    </a:lnTo>
                    <a:lnTo>
                      <a:pt x="1732" y="0"/>
                    </a:lnTo>
                    <a:lnTo>
                      <a:pt x="1762" y="2"/>
                    </a:lnTo>
                    <a:lnTo>
                      <a:pt x="1791" y="5"/>
                    </a:lnTo>
                    <a:lnTo>
                      <a:pt x="1822" y="11"/>
                    </a:lnTo>
                    <a:lnTo>
                      <a:pt x="1851" y="17"/>
                    </a:lnTo>
                    <a:lnTo>
                      <a:pt x="1881" y="24"/>
                    </a:lnTo>
                    <a:lnTo>
                      <a:pt x="1910" y="34"/>
                    </a:lnTo>
                    <a:lnTo>
                      <a:pt x="1938" y="43"/>
                    </a:lnTo>
                    <a:lnTo>
                      <a:pt x="1967" y="54"/>
                    </a:lnTo>
                    <a:lnTo>
                      <a:pt x="1995" y="65"/>
                    </a:lnTo>
                    <a:lnTo>
                      <a:pt x="2024" y="80"/>
                    </a:lnTo>
                    <a:lnTo>
                      <a:pt x="2051" y="94"/>
                    </a:lnTo>
                    <a:lnTo>
                      <a:pt x="2078" y="109"/>
                    </a:lnTo>
                    <a:lnTo>
                      <a:pt x="2103" y="124"/>
                    </a:lnTo>
                    <a:lnTo>
                      <a:pt x="2130" y="142"/>
                    </a:lnTo>
                    <a:lnTo>
                      <a:pt x="2155" y="159"/>
                    </a:lnTo>
                    <a:lnTo>
                      <a:pt x="2180" y="178"/>
                    </a:lnTo>
                    <a:lnTo>
                      <a:pt x="2204" y="198"/>
                    </a:lnTo>
                    <a:lnTo>
                      <a:pt x="2228" y="218"/>
                    </a:lnTo>
                    <a:lnTo>
                      <a:pt x="2250" y="239"/>
                    </a:lnTo>
                    <a:lnTo>
                      <a:pt x="2272" y="262"/>
                    </a:lnTo>
                    <a:lnTo>
                      <a:pt x="2293" y="284"/>
                    </a:lnTo>
                    <a:lnTo>
                      <a:pt x="2313" y="308"/>
                    </a:lnTo>
                    <a:lnTo>
                      <a:pt x="2332" y="332"/>
                    </a:lnTo>
                    <a:lnTo>
                      <a:pt x="2351" y="357"/>
                    </a:lnTo>
                    <a:lnTo>
                      <a:pt x="2368" y="382"/>
                    </a:lnTo>
                    <a:lnTo>
                      <a:pt x="2385" y="407"/>
                    </a:lnTo>
                    <a:lnTo>
                      <a:pt x="2400" y="434"/>
                    </a:lnTo>
                    <a:lnTo>
                      <a:pt x="2414" y="460"/>
                    </a:lnTo>
                    <a:lnTo>
                      <a:pt x="2427" y="489"/>
                    </a:lnTo>
                    <a:lnTo>
                      <a:pt x="2440" y="516"/>
                    </a:lnTo>
                    <a:lnTo>
                      <a:pt x="2451" y="544"/>
                    </a:lnTo>
                    <a:lnTo>
                      <a:pt x="2460" y="573"/>
                    </a:lnTo>
                    <a:lnTo>
                      <a:pt x="2470" y="610"/>
                    </a:lnTo>
                    <a:lnTo>
                      <a:pt x="2481" y="647"/>
                    </a:lnTo>
                    <a:lnTo>
                      <a:pt x="2490" y="685"/>
                    </a:lnTo>
                    <a:lnTo>
                      <a:pt x="2500" y="724"/>
                    </a:lnTo>
                    <a:lnTo>
                      <a:pt x="2508" y="762"/>
                    </a:lnTo>
                    <a:lnTo>
                      <a:pt x="2515" y="801"/>
                    </a:lnTo>
                    <a:lnTo>
                      <a:pt x="2522" y="841"/>
                    </a:lnTo>
                    <a:lnTo>
                      <a:pt x="2529" y="881"/>
                    </a:lnTo>
                    <a:lnTo>
                      <a:pt x="2535" y="921"/>
                    </a:lnTo>
                    <a:lnTo>
                      <a:pt x="2540" y="962"/>
                    </a:lnTo>
                    <a:lnTo>
                      <a:pt x="2544" y="1003"/>
                    </a:lnTo>
                    <a:lnTo>
                      <a:pt x="2548" y="1044"/>
                    </a:lnTo>
                    <a:lnTo>
                      <a:pt x="2550" y="1086"/>
                    </a:lnTo>
                    <a:lnTo>
                      <a:pt x="2553" y="1127"/>
                    </a:lnTo>
                    <a:lnTo>
                      <a:pt x="2554" y="1168"/>
                    </a:lnTo>
                    <a:lnTo>
                      <a:pt x="2555" y="1209"/>
                    </a:lnTo>
                    <a:lnTo>
                      <a:pt x="2554" y="1274"/>
                    </a:lnTo>
                    <a:lnTo>
                      <a:pt x="2550" y="1338"/>
                    </a:lnTo>
                    <a:lnTo>
                      <a:pt x="2546" y="1403"/>
                    </a:lnTo>
                    <a:lnTo>
                      <a:pt x="2537" y="1466"/>
                    </a:lnTo>
                    <a:lnTo>
                      <a:pt x="2533" y="1498"/>
                    </a:lnTo>
                    <a:lnTo>
                      <a:pt x="2528" y="1530"/>
                    </a:lnTo>
                    <a:lnTo>
                      <a:pt x="2522" y="1560"/>
                    </a:lnTo>
                    <a:lnTo>
                      <a:pt x="2515" y="1592"/>
                    </a:lnTo>
                    <a:lnTo>
                      <a:pt x="2508" y="1623"/>
                    </a:lnTo>
                    <a:lnTo>
                      <a:pt x="2500" y="1653"/>
                    </a:lnTo>
                    <a:lnTo>
                      <a:pt x="2492" y="1684"/>
                    </a:lnTo>
                    <a:lnTo>
                      <a:pt x="2482" y="1713"/>
                    </a:lnTo>
                    <a:lnTo>
                      <a:pt x="2473" y="1743"/>
                    </a:lnTo>
                    <a:lnTo>
                      <a:pt x="2462" y="1772"/>
                    </a:lnTo>
                    <a:lnTo>
                      <a:pt x="2451" y="1801"/>
                    </a:lnTo>
                    <a:lnTo>
                      <a:pt x="2439" y="1831"/>
                    </a:lnTo>
                    <a:lnTo>
                      <a:pt x="2426" y="1859"/>
                    </a:lnTo>
                    <a:lnTo>
                      <a:pt x="2413" y="1886"/>
                    </a:lnTo>
                    <a:lnTo>
                      <a:pt x="2399" y="1914"/>
                    </a:lnTo>
                    <a:lnTo>
                      <a:pt x="2384" y="1941"/>
                    </a:lnTo>
                    <a:lnTo>
                      <a:pt x="2368" y="1967"/>
                    </a:lnTo>
                    <a:lnTo>
                      <a:pt x="2352" y="1994"/>
                    </a:lnTo>
                    <a:lnTo>
                      <a:pt x="2334" y="2019"/>
                    </a:lnTo>
                    <a:lnTo>
                      <a:pt x="2317" y="2045"/>
                    </a:lnTo>
                    <a:lnTo>
                      <a:pt x="2298" y="2069"/>
                    </a:lnTo>
                    <a:lnTo>
                      <a:pt x="2278" y="2093"/>
                    </a:lnTo>
                    <a:lnTo>
                      <a:pt x="2258" y="2116"/>
                    </a:lnTo>
                    <a:lnTo>
                      <a:pt x="2237" y="2140"/>
                    </a:lnTo>
                    <a:lnTo>
                      <a:pt x="2214" y="2161"/>
                    </a:lnTo>
                    <a:lnTo>
                      <a:pt x="2190" y="2182"/>
                    </a:lnTo>
                    <a:lnTo>
                      <a:pt x="2167" y="2201"/>
                    </a:lnTo>
                    <a:lnTo>
                      <a:pt x="2142" y="2219"/>
                    </a:lnTo>
                    <a:lnTo>
                      <a:pt x="2117" y="2236"/>
                    </a:lnTo>
                    <a:lnTo>
                      <a:pt x="2092" y="2251"/>
                    </a:lnTo>
                    <a:lnTo>
                      <a:pt x="2066" y="2266"/>
                    </a:lnTo>
                    <a:lnTo>
                      <a:pt x="2040" y="2280"/>
                    </a:lnTo>
                    <a:lnTo>
                      <a:pt x="2013" y="2293"/>
                    </a:lnTo>
                    <a:lnTo>
                      <a:pt x="1986" y="2304"/>
                    </a:lnTo>
                    <a:lnTo>
                      <a:pt x="1959" y="2315"/>
                    </a:lnTo>
                    <a:lnTo>
                      <a:pt x="1931" y="2324"/>
                    </a:lnTo>
                    <a:lnTo>
                      <a:pt x="1903" y="2334"/>
                    </a:lnTo>
                    <a:lnTo>
                      <a:pt x="1875" y="2341"/>
                    </a:lnTo>
                    <a:lnTo>
                      <a:pt x="1846" y="2349"/>
                    </a:lnTo>
                    <a:lnTo>
                      <a:pt x="1817" y="2355"/>
                    </a:lnTo>
                    <a:lnTo>
                      <a:pt x="1788" y="2361"/>
                    </a:lnTo>
                    <a:lnTo>
                      <a:pt x="1757" y="2365"/>
                    </a:lnTo>
                    <a:lnTo>
                      <a:pt x="1728" y="2370"/>
                    </a:lnTo>
                    <a:lnTo>
                      <a:pt x="1698" y="2375"/>
                    </a:lnTo>
                    <a:lnTo>
                      <a:pt x="1637" y="2381"/>
                    </a:lnTo>
                    <a:lnTo>
                      <a:pt x="1574" y="2384"/>
                    </a:lnTo>
                    <a:lnTo>
                      <a:pt x="1512" y="2388"/>
                    </a:lnTo>
                    <a:lnTo>
                      <a:pt x="1449" y="2389"/>
                    </a:lnTo>
                    <a:lnTo>
                      <a:pt x="1384" y="2389"/>
                    </a:lnTo>
                    <a:lnTo>
                      <a:pt x="1320" y="2389"/>
                    </a:lnTo>
                    <a:lnTo>
                      <a:pt x="0" y="2389"/>
                    </a:lnTo>
                    <a:lnTo>
                      <a:pt x="0" y="1644"/>
                    </a:lnTo>
                    <a:lnTo>
                      <a:pt x="1560" y="163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1750" y="1938209"/>
                <a:ext cx="867645" cy="545777"/>
              </a:xfrm>
              <a:custGeom>
                <a:avLst/>
                <a:gdLst>
                  <a:gd name="T0" fmla="*/ 530 w 2479"/>
                  <a:gd name="T1" fmla="*/ 0 h 1558"/>
                  <a:gd name="T2" fmla="*/ 530 w 2479"/>
                  <a:gd name="T3" fmla="*/ 898 h 1558"/>
                  <a:gd name="T4" fmla="*/ 947 w 2479"/>
                  <a:gd name="T5" fmla="*/ 898 h 1558"/>
                  <a:gd name="T6" fmla="*/ 952 w 2479"/>
                  <a:gd name="T7" fmla="*/ 111 h 1558"/>
                  <a:gd name="T8" fmla="*/ 1493 w 2479"/>
                  <a:gd name="T9" fmla="*/ 111 h 1558"/>
                  <a:gd name="T10" fmla="*/ 1493 w 2479"/>
                  <a:gd name="T11" fmla="*/ 898 h 1558"/>
                  <a:gd name="T12" fmla="*/ 1951 w 2479"/>
                  <a:gd name="T13" fmla="*/ 898 h 1558"/>
                  <a:gd name="T14" fmla="*/ 1957 w 2479"/>
                  <a:gd name="T15" fmla="*/ 0 h 1558"/>
                  <a:gd name="T16" fmla="*/ 2479 w 2479"/>
                  <a:gd name="T17" fmla="*/ 0 h 1558"/>
                  <a:gd name="T18" fmla="*/ 2479 w 2479"/>
                  <a:gd name="T19" fmla="*/ 1558 h 1558"/>
                  <a:gd name="T20" fmla="*/ 0 w 2479"/>
                  <a:gd name="T21" fmla="*/ 1558 h 1558"/>
                  <a:gd name="T22" fmla="*/ 0 w 2479"/>
                  <a:gd name="T23" fmla="*/ 0 h 1558"/>
                  <a:gd name="T24" fmla="*/ 530 w 2479"/>
                  <a:gd name="T25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79" h="1558">
                    <a:moveTo>
                      <a:pt x="530" y="0"/>
                    </a:moveTo>
                    <a:lnTo>
                      <a:pt x="530" y="898"/>
                    </a:lnTo>
                    <a:lnTo>
                      <a:pt x="947" y="898"/>
                    </a:lnTo>
                    <a:lnTo>
                      <a:pt x="952" y="111"/>
                    </a:lnTo>
                    <a:lnTo>
                      <a:pt x="1493" y="111"/>
                    </a:lnTo>
                    <a:lnTo>
                      <a:pt x="1493" y="898"/>
                    </a:lnTo>
                    <a:lnTo>
                      <a:pt x="1951" y="898"/>
                    </a:lnTo>
                    <a:lnTo>
                      <a:pt x="1957" y="0"/>
                    </a:lnTo>
                    <a:lnTo>
                      <a:pt x="2479" y="0"/>
                    </a:lnTo>
                    <a:lnTo>
                      <a:pt x="2479" y="1558"/>
                    </a:lnTo>
                    <a:lnTo>
                      <a:pt x="0" y="1558"/>
                    </a:lnTo>
                    <a:lnTo>
                      <a:pt x="0" y="0"/>
                    </a:lnTo>
                    <a:lnTo>
                      <a:pt x="53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1750" y="4465929"/>
                <a:ext cx="867645" cy="563270"/>
              </a:xfrm>
              <a:custGeom>
                <a:avLst/>
                <a:gdLst>
                  <a:gd name="T0" fmla="*/ 1910 w 2479"/>
                  <a:gd name="T1" fmla="*/ 863 h 1611"/>
                  <a:gd name="T2" fmla="*/ 1915 w 2479"/>
                  <a:gd name="T3" fmla="*/ 0 h 1611"/>
                  <a:gd name="T4" fmla="*/ 2479 w 2479"/>
                  <a:gd name="T5" fmla="*/ 0 h 1611"/>
                  <a:gd name="T6" fmla="*/ 2479 w 2479"/>
                  <a:gd name="T7" fmla="*/ 1611 h 1611"/>
                  <a:gd name="T8" fmla="*/ 0 w 2479"/>
                  <a:gd name="T9" fmla="*/ 1611 h 1611"/>
                  <a:gd name="T10" fmla="*/ 0 w 2479"/>
                  <a:gd name="T11" fmla="*/ 863 h 1611"/>
                  <a:gd name="T12" fmla="*/ 1910 w 2479"/>
                  <a:gd name="T13" fmla="*/ 863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9" h="1611">
                    <a:moveTo>
                      <a:pt x="1910" y="863"/>
                    </a:moveTo>
                    <a:lnTo>
                      <a:pt x="1915" y="0"/>
                    </a:lnTo>
                    <a:lnTo>
                      <a:pt x="2479" y="0"/>
                    </a:lnTo>
                    <a:lnTo>
                      <a:pt x="2479" y="1611"/>
                    </a:lnTo>
                    <a:lnTo>
                      <a:pt x="0" y="1611"/>
                    </a:lnTo>
                    <a:lnTo>
                      <a:pt x="0" y="863"/>
                    </a:lnTo>
                    <a:lnTo>
                      <a:pt x="1910" y="86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60" name="Freeform 18"/>
              <p:cNvSpPr>
                <a:spLocks noEditPoints="1"/>
              </p:cNvSpPr>
              <p:nvPr/>
            </p:nvSpPr>
            <p:spPr bwMode="auto">
              <a:xfrm>
                <a:off x="1750" y="953361"/>
                <a:ext cx="869395" cy="818667"/>
              </a:xfrm>
              <a:custGeom>
                <a:avLst/>
                <a:gdLst>
                  <a:gd name="T0" fmla="*/ 6 w 2483"/>
                  <a:gd name="T1" fmla="*/ 1005 h 2340"/>
                  <a:gd name="T2" fmla="*/ 23 w 2483"/>
                  <a:gd name="T3" fmla="*/ 928 h 2340"/>
                  <a:gd name="T4" fmla="*/ 46 w 2483"/>
                  <a:gd name="T5" fmla="*/ 850 h 2340"/>
                  <a:gd name="T6" fmla="*/ 79 w 2483"/>
                  <a:gd name="T7" fmla="*/ 775 h 2340"/>
                  <a:gd name="T8" fmla="*/ 119 w 2483"/>
                  <a:gd name="T9" fmla="*/ 703 h 2340"/>
                  <a:gd name="T10" fmla="*/ 165 w 2483"/>
                  <a:gd name="T11" fmla="*/ 636 h 2340"/>
                  <a:gd name="T12" fmla="*/ 218 w 2483"/>
                  <a:gd name="T13" fmla="*/ 574 h 2340"/>
                  <a:gd name="T14" fmla="*/ 277 w 2483"/>
                  <a:gd name="T15" fmla="*/ 517 h 2340"/>
                  <a:gd name="T16" fmla="*/ 342 w 2483"/>
                  <a:gd name="T17" fmla="*/ 469 h 2340"/>
                  <a:gd name="T18" fmla="*/ 412 w 2483"/>
                  <a:gd name="T19" fmla="*/ 428 h 2340"/>
                  <a:gd name="T20" fmla="*/ 486 w 2483"/>
                  <a:gd name="T21" fmla="*/ 397 h 2340"/>
                  <a:gd name="T22" fmla="*/ 554 w 2483"/>
                  <a:gd name="T23" fmla="*/ 379 h 2340"/>
                  <a:gd name="T24" fmla="*/ 624 w 2483"/>
                  <a:gd name="T25" fmla="*/ 366 h 2340"/>
                  <a:gd name="T26" fmla="*/ 696 w 2483"/>
                  <a:gd name="T27" fmla="*/ 358 h 2340"/>
                  <a:gd name="T28" fmla="*/ 767 w 2483"/>
                  <a:gd name="T29" fmla="*/ 356 h 2340"/>
                  <a:gd name="T30" fmla="*/ 839 w 2483"/>
                  <a:gd name="T31" fmla="*/ 360 h 2340"/>
                  <a:gd name="T32" fmla="*/ 911 w 2483"/>
                  <a:gd name="T33" fmla="*/ 370 h 2340"/>
                  <a:gd name="T34" fmla="*/ 980 w 2483"/>
                  <a:gd name="T35" fmla="*/ 388 h 2340"/>
                  <a:gd name="T36" fmla="*/ 1045 w 2483"/>
                  <a:gd name="T37" fmla="*/ 412 h 2340"/>
                  <a:gd name="T38" fmla="*/ 1109 w 2483"/>
                  <a:gd name="T39" fmla="*/ 441 h 2340"/>
                  <a:gd name="T40" fmla="*/ 1167 w 2483"/>
                  <a:gd name="T41" fmla="*/ 479 h 2340"/>
                  <a:gd name="T42" fmla="*/ 1225 w 2483"/>
                  <a:gd name="T43" fmla="*/ 528 h 2340"/>
                  <a:gd name="T44" fmla="*/ 1283 w 2483"/>
                  <a:gd name="T45" fmla="*/ 594 h 2340"/>
                  <a:gd name="T46" fmla="*/ 1334 w 2483"/>
                  <a:gd name="T47" fmla="*/ 665 h 2340"/>
                  <a:gd name="T48" fmla="*/ 1375 w 2483"/>
                  <a:gd name="T49" fmla="*/ 742 h 2340"/>
                  <a:gd name="T50" fmla="*/ 1422 w 2483"/>
                  <a:gd name="T51" fmla="*/ 848 h 2340"/>
                  <a:gd name="T52" fmla="*/ 2483 w 2483"/>
                  <a:gd name="T53" fmla="*/ 0 h 2340"/>
                  <a:gd name="T54" fmla="*/ 2479 w 2483"/>
                  <a:gd name="T55" fmla="*/ 1594 h 2340"/>
                  <a:gd name="T56" fmla="*/ 0 w 2483"/>
                  <a:gd name="T57" fmla="*/ 1058 h 2340"/>
                  <a:gd name="T58" fmla="*/ 661 w 2483"/>
                  <a:gd name="T59" fmla="*/ 1112 h 2340"/>
                  <a:gd name="T60" fmla="*/ 722 w 2483"/>
                  <a:gd name="T61" fmla="*/ 1091 h 2340"/>
                  <a:gd name="T62" fmla="*/ 787 w 2483"/>
                  <a:gd name="T63" fmla="*/ 1080 h 2340"/>
                  <a:gd name="T64" fmla="*/ 854 w 2483"/>
                  <a:gd name="T65" fmla="*/ 1083 h 2340"/>
                  <a:gd name="T66" fmla="*/ 919 w 2483"/>
                  <a:gd name="T67" fmla="*/ 1098 h 2340"/>
                  <a:gd name="T68" fmla="*/ 973 w 2483"/>
                  <a:gd name="T69" fmla="*/ 1123 h 2340"/>
                  <a:gd name="T70" fmla="*/ 1010 w 2483"/>
                  <a:gd name="T71" fmla="*/ 1152 h 2340"/>
                  <a:gd name="T72" fmla="*/ 1041 w 2483"/>
                  <a:gd name="T73" fmla="*/ 1186 h 2340"/>
                  <a:gd name="T74" fmla="*/ 1063 w 2483"/>
                  <a:gd name="T75" fmla="*/ 1227 h 2340"/>
                  <a:gd name="T76" fmla="*/ 1081 w 2483"/>
                  <a:gd name="T77" fmla="*/ 1273 h 2340"/>
                  <a:gd name="T78" fmla="*/ 1091 w 2483"/>
                  <a:gd name="T79" fmla="*/ 1322 h 2340"/>
                  <a:gd name="T80" fmla="*/ 1102 w 2483"/>
                  <a:gd name="T81" fmla="*/ 1427 h 2340"/>
                  <a:gd name="T82" fmla="*/ 1102 w 2483"/>
                  <a:gd name="T83" fmla="*/ 1601 h 2340"/>
                  <a:gd name="T84" fmla="*/ 486 w 2483"/>
                  <a:gd name="T85" fmla="*/ 1467 h 2340"/>
                  <a:gd name="T86" fmla="*/ 489 w 2483"/>
                  <a:gd name="T87" fmla="*/ 1367 h 2340"/>
                  <a:gd name="T88" fmla="*/ 500 w 2483"/>
                  <a:gd name="T89" fmla="*/ 1304 h 2340"/>
                  <a:gd name="T90" fmla="*/ 513 w 2483"/>
                  <a:gd name="T91" fmla="*/ 1259 h 2340"/>
                  <a:gd name="T92" fmla="*/ 533 w 2483"/>
                  <a:gd name="T93" fmla="*/ 1219 h 2340"/>
                  <a:gd name="T94" fmla="*/ 560 w 2483"/>
                  <a:gd name="T95" fmla="*/ 1181 h 2340"/>
                  <a:gd name="T96" fmla="*/ 595 w 2483"/>
                  <a:gd name="T97" fmla="*/ 1151 h 2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83" h="2340">
                    <a:moveTo>
                      <a:pt x="0" y="1058"/>
                    </a:moveTo>
                    <a:lnTo>
                      <a:pt x="3" y="1032"/>
                    </a:lnTo>
                    <a:lnTo>
                      <a:pt x="6" y="1005"/>
                    </a:lnTo>
                    <a:lnTo>
                      <a:pt x="11" y="979"/>
                    </a:lnTo>
                    <a:lnTo>
                      <a:pt x="16" y="953"/>
                    </a:lnTo>
                    <a:lnTo>
                      <a:pt x="23" y="928"/>
                    </a:lnTo>
                    <a:lnTo>
                      <a:pt x="30" y="902"/>
                    </a:lnTo>
                    <a:lnTo>
                      <a:pt x="38" y="876"/>
                    </a:lnTo>
                    <a:lnTo>
                      <a:pt x="46" y="850"/>
                    </a:lnTo>
                    <a:lnTo>
                      <a:pt x="57" y="825"/>
                    </a:lnTo>
                    <a:lnTo>
                      <a:pt x="67" y="799"/>
                    </a:lnTo>
                    <a:lnTo>
                      <a:pt x="79" y="775"/>
                    </a:lnTo>
                    <a:lnTo>
                      <a:pt x="91" y="751"/>
                    </a:lnTo>
                    <a:lnTo>
                      <a:pt x="105" y="727"/>
                    </a:lnTo>
                    <a:lnTo>
                      <a:pt x="119" y="703"/>
                    </a:lnTo>
                    <a:lnTo>
                      <a:pt x="133" y="681"/>
                    </a:lnTo>
                    <a:lnTo>
                      <a:pt x="149" y="657"/>
                    </a:lnTo>
                    <a:lnTo>
                      <a:pt x="165" y="636"/>
                    </a:lnTo>
                    <a:lnTo>
                      <a:pt x="182" y="614"/>
                    </a:lnTo>
                    <a:lnTo>
                      <a:pt x="200" y="594"/>
                    </a:lnTo>
                    <a:lnTo>
                      <a:pt x="218" y="574"/>
                    </a:lnTo>
                    <a:lnTo>
                      <a:pt x="237" y="554"/>
                    </a:lnTo>
                    <a:lnTo>
                      <a:pt x="257" y="535"/>
                    </a:lnTo>
                    <a:lnTo>
                      <a:pt x="277" y="517"/>
                    </a:lnTo>
                    <a:lnTo>
                      <a:pt x="298" y="500"/>
                    </a:lnTo>
                    <a:lnTo>
                      <a:pt x="319" y="484"/>
                    </a:lnTo>
                    <a:lnTo>
                      <a:pt x="342" y="469"/>
                    </a:lnTo>
                    <a:lnTo>
                      <a:pt x="365" y="454"/>
                    </a:lnTo>
                    <a:lnTo>
                      <a:pt x="389" y="441"/>
                    </a:lnTo>
                    <a:lnTo>
                      <a:pt x="412" y="428"/>
                    </a:lnTo>
                    <a:lnTo>
                      <a:pt x="437" y="417"/>
                    </a:lnTo>
                    <a:lnTo>
                      <a:pt x="461" y="407"/>
                    </a:lnTo>
                    <a:lnTo>
                      <a:pt x="486" y="397"/>
                    </a:lnTo>
                    <a:lnTo>
                      <a:pt x="508" y="390"/>
                    </a:lnTo>
                    <a:lnTo>
                      <a:pt x="532" y="385"/>
                    </a:lnTo>
                    <a:lnTo>
                      <a:pt x="554" y="379"/>
                    </a:lnTo>
                    <a:lnTo>
                      <a:pt x="577" y="374"/>
                    </a:lnTo>
                    <a:lnTo>
                      <a:pt x="601" y="369"/>
                    </a:lnTo>
                    <a:lnTo>
                      <a:pt x="624" y="366"/>
                    </a:lnTo>
                    <a:lnTo>
                      <a:pt x="648" y="362"/>
                    </a:lnTo>
                    <a:lnTo>
                      <a:pt x="671" y="360"/>
                    </a:lnTo>
                    <a:lnTo>
                      <a:pt x="696" y="358"/>
                    </a:lnTo>
                    <a:lnTo>
                      <a:pt x="719" y="356"/>
                    </a:lnTo>
                    <a:lnTo>
                      <a:pt x="744" y="356"/>
                    </a:lnTo>
                    <a:lnTo>
                      <a:pt x="767" y="356"/>
                    </a:lnTo>
                    <a:lnTo>
                      <a:pt x="792" y="356"/>
                    </a:lnTo>
                    <a:lnTo>
                      <a:pt x="815" y="358"/>
                    </a:lnTo>
                    <a:lnTo>
                      <a:pt x="839" y="360"/>
                    </a:lnTo>
                    <a:lnTo>
                      <a:pt x="864" y="363"/>
                    </a:lnTo>
                    <a:lnTo>
                      <a:pt x="887" y="367"/>
                    </a:lnTo>
                    <a:lnTo>
                      <a:pt x="911" y="370"/>
                    </a:lnTo>
                    <a:lnTo>
                      <a:pt x="934" y="375"/>
                    </a:lnTo>
                    <a:lnTo>
                      <a:pt x="956" y="381"/>
                    </a:lnTo>
                    <a:lnTo>
                      <a:pt x="980" y="388"/>
                    </a:lnTo>
                    <a:lnTo>
                      <a:pt x="1002" y="395"/>
                    </a:lnTo>
                    <a:lnTo>
                      <a:pt x="1024" y="402"/>
                    </a:lnTo>
                    <a:lnTo>
                      <a:pt x="1045" y="412"/>
                    </a:lnTo>
                    <a:lnTo>
                      <a:pt x="1066" y="421"/>
                    </a:lnTo>
                    <a:lnTo>
                      <a:pt x="1088" y="430"/>
                    </a:lnTo>
                    <a:lnTo>
                      <a:pt x="1109" y="441"/>
                    </a:lnTo>
                    <a:lnTo>
                      <a:pt x="1129" y="453"/>
                    </a:lnTo>
                    <a:lnTo>
                      <a:pt x="1149" y="466"/>
                    </a:lnTo>
                    <a:lnTo>
                      <a:pt x="1167" y="479"/>
                    </a:lnTo>
                    <a:lnTo>
                      <a:pt x="1186" y="493"/>
                    </a:lnTo>
                    <a:lnTo>
                      <a:pt x="1204" y="508"/>
                    </a:lnTo>
                    <a:lnTo>
                      <a:pt x="1225" y="528"/>
                    </a:lnTo>
                    <a:lnTo>
                      <a:pt x="1246" y="549"/>
                    </a:lnTo>
                    <a:lnTo>
                      <a:pt x="1266" y="571"/>
                    </a:lnTo>
                    <a:lnTo>
                      <a:pt x="1283" y="594"/>
                    </a:lnTo>
                    <a:lnTo>
                      <a:pt x="1301" y="617"/>
                    </a:lnTo>
                    <a:lnTo>
                      <a:pt x="1318" y="641"/>
                    </a:lnTo>
                    <a:lnTo>
                      <a:pt x="1334" y="665"/>
                    </a:lnTo>
                    <a:lnTo>
                      <a:pt x="1348" y="690"/>
                    </a:lnTo>
                    <a:lnTo>
                      <a:pt x="1362" y="716"/>
                    </a:lnTo>
                    <a:lnTo>
                      <a:pt x="1375" y="742"/>
                    </a:lnTo>
                    <a:lnTo>
                      <a:pt x="1388" y="768"/>
                    </a:lnTo>
                    <a:lnTo>
                      <a:pt x="1400" y="794"/>
                    </a:lnTo>
                    <a:lnTo>
                      <a:pt x="1422" y="848"/>
                    </a:lnTo>
                    <a:lnTo>
                      <a:pt x="1442" y="902"/>
                    </a:lnTo>
                    <a:lnTo>
                      <a:pt x="1832" y="574"/>
                    </a:lnTo>
                    <a:lnTo>
                      <a:pt x="2483" y="0"/>
                    </a:lnTo>
                    <a:lnTo>
                      <a:pt x="2483" y="834"/>
                    </a:lnTo>
                    <a:lnTo>
                      <a:pt x="1554" y="1594"/>
                    </a:lnTo>
                    <a:lnTo>
                      <a:pt x="2479" y="1594"/>
                    </a:lnTo>
                    <a:lnTo>
                      <a:pt x="2479" y="2340"/>
                    </a:lnTo>
                    <a:lnTo>
                      <a:pt x="0" y="2340"/>
                    </a:lnTo>
                    <a:lnTo>
                      <a:pt x="0" y="1058"/>
                    </a:lnTo>
                    <a:close/>
                    <a:moveTo>
                      <a:pt x="623" y="1132"/>
                    </a:moveTo>
                    <a:lnTo>
                      <a:pt x="642" y="1121"/>
                    </a:lnTo>
                    <a:lnTo>
                      <a:pt x="661" y="1112"/>
                    </a:lnTo>
                    <a:lnTo>
                      <a:pt x="681" y="1104"/>
                    </a:lnTo>
                    <a:lnTo>
                      <a:pt x="701" y="1097"/>
                    </a:lnTo>
                    <a:lnTo>
                      <a:pt x="722" y="1091"/>
                    </a:lnTo>
                    <a:lnTo>
                      <a:pt x="744" y="1086"/>
                    </a:lnTo>
                    <a:lnTo>
                      <a:pt x="765" y="1083"/>
                    </a:lnTo>
                    <a:lnTo>
                      <a:pt x="787" y="1080"/>
                    </a:lnTo>
                    <a:lnTo>
                      <a:pt x="810" y="1080"/>
                    </a:lnTo>
                    <a:lnTo>
                      <a:pt x="832" y="1080"/>
                    </a:lnTo>
                    <a:lnTo>
                      <a:pt x="854" y="1083"/>
                    </a:lnTo>
                    <a:lnTo>
                      <a:pt x="875" y="1086"/>
                    </a:lnTo>
                    <a:lnTo>
                      <a:pt x="898" y="1091"/>
                    </a:lnTo>
                    <a:lnTo>
                      <a:pt x="919" y="1098"/>
                    </a:lnTo>
                    <a:lnTo>
                      <a:pt x="939" y="1106"/>
                    </a:lnTo>
                    <a:lnTo>
                      <a:pt x="957" y="1116"/>
                    </a:lnTo>
                    <a:lnTo>
                      <a:pt x="973" y="1123"/>
                    </a:lnTo>
                    <a:lnTo>
                      <a:pt x="987" y="1132"/>
                    </a:lnTo>
                    <a:lnTo>
                      <a:pt x="998" y="1141"/>
                    </a:lnTo>
                    <a:lnTo>
                      <a:pt x="1010" y="1152"/>
                    </a:lnTo>
                    <a:lnTo>
                      <a:pt x="1022" y="1163"/>
                    </a:lnTo>
                    <a:lnTo>
                      <a:pt x="1031" y="1174"/>
                    </a:lnTo>
                    <a:lnTo>
                      <a:pt x="1041" y="1186"/>
                    </a:lnTo>
                    <a:lnTo>
                      <a:pt x="1049" y="1200"/>
                    </a:lnTo>
                    <a:lnTo>
                      <a:pt x="1057" y="1213"/>
                    </a:lnTo>
                    <a:lnTo>
                      <a:pt x="1063" y="1227"/>
                    </a:lnTo>
                    <a:lnTo>
                      <a:pt x="1070" y="1243"/>
                    </a:lnTo>
                    <a:lnTo>
                      <a:pt x="1075" y="1258"/>
                    </a:lnTo>
                    <a:lnTo>
                      <a:pt x="1081" y="1273"/>
                    </a:lnTo>
                    <a:lnTo>
                      <a:pt x="1084" y="1290"/>
                    </a:lnTo>
                    <a:lnTo>
                      <a:pt x="1089" y="1305"/>
                    </a:lnTo>
                    <a:lnTo>
                      <a:pt x="1091" y="1322"/>
                    </a:lnTo>
                    <a:lnTo>
                      <a:pt x="1097" y="1357"/>
                    </a:lnTo>
                    <a:lnTo>
                      <a:pt x="1101" y="1392"/>
                    </a:lnTo>
                    <a:lnTo>
                      <a:pt x="1102" y="1427"/>
                    </a:lnTo>
                    <a:lnTo>
                      <a:pt x="1103" y="1462"/>
                    </a:lnTo>
                    <a:lnTo>
                      <a:pt x="1103" y="1534"/>
                    </a:lnTo>
                    <a:lnTo>
                      <a:pt x="1102" y="1601"/>
                    </a:lnTo>
                    <a:lnTo>
                      <a:pt x="486" y="1601"/>
                    </a:lnTo>
                    <a:lnTo>
                      <a:pt x="486" y="1535"/>
                    </a:lnTo>
                    <a:lnTo>
                      <a:pt x="486" y="1467"/>
                    </a:lnTo>
                    <a:lnTo>
                      <a:pt x="486" y="1433"/>
                    </a:lnTo>
                    <a:lnTo>
                      <a:pt x="487" y="1400"/>
                    </a:lnTo>
                    <a:lnTo>
                      <a:pt x="489" y="1367"/>
                    </a:lnTo>
                    <a:lnTo>
                      <a:pt x="494" y="1334"/>
                    </a:lnTo>
                    <a:lnTo>
                      <a:pt x="496" y="1319"/>
                    </a:lnTo>
                    <a:lnTo>
                      <a:pt x="500" y="1304"/>
                    </a:lnTo>
                    <a:lnTo>
                      <a:pt x="503" y="1288"/>
                    </a:lnTo>
                    <a:lnTo>
                      <a:pt x="508" y="1273"/>
                    </a:lnTo>
                    <a:lnTo>
                      <a:pt x="513" y="1259"/>
                    </a:lnTo>
                    <a:lnTo>
                      <a:pt x="519" y="1245"/>
                    </a:lnTo>
                    <a:lnTo>
                      <a:pt x="526" y="1232"/>
                    </a:lnTo>
                    <a:lnTo>
                      <a:pt x="533" y="1219"/>
                    </a:lnTo>
                    <a:lnTo>
                      <a:pt x="541" y="1206"/>
                    </a:lnTo>
                    <a:lnTo>
                      <a:pt x="549" y="1193"/>
                    </a:lnTo>
                    <a:lnTo>
                      <a:pt x="560" y="1181"/>
                    </a:lnTo>
                    <a:lnTo>
                      <a:pt x="570" y="1171"/>
                    </a:lnTo>
                    <a:lnTo>
                      <a:pt x="582" y="1160"/>
                    </a:lnTo>
                    <a:lnTo>
                      <a:pt x="595" y="1151"/>
                    </a:lnTo>
                    <a:lnTo>
                      <a:pt x="609" y="1141"/>
                    </a:lnTo>
                    <a:lnTo>
                      <a:pt x="623" y="11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</p:grpSp>
      </p:grpSp>
      <p:sp>
        <p:nvSpPr>
          <p:cNvPr id="2054" name="AutoShape 52"/>
          <p:cNvSpPr>
            <a:spLocks noChangeAspect="1" noChangeArrowheads="1" noTextEdit="1"/>
          </p:cNvSpPr>
          <p:nvPr/>
        </p:nvSpPr>
        <p:spPr bwMode="auto">
          <a:xfrm>
            <a:off x="4821238" y="5661025"/>
            <a:ext cx="40036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2055" name="Gruppieren 2"/>
          <p:cNvGrpSpPr>
            <a:grpSpLocks/>
          </p:cNvGrpSpPr>
          <p:nvPr/>
        </p:nvGrpSpPr>
        <p:grpSpPr bwMode="auto">
          <a:xfrm>
            <a:off x="109538" y="2681288"/>
            <a:ext cx="6413500" cy="3916362"/>
            <a:chOff x="109867" y="2680922"/>
            <a:chExt cx="6413171" cy="3916728"/>
          </a:xfrm>
        </p:grpSpPr>
        <p:pic>
          <p:nvPicPr>
            <p:cNvPr id="2056" name="Picture 22" descr="G:\Infozentrale\CI-CD\Neues CD 2011\Powerpoint\logo_vertikal_blank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67" y="2680922"/>
              <a:ext cx="258786" cy="171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uppieren 45"/>
            <p:cNvGrpSpPr>
              <a:grpSpLocks/>
            </p:cNvGrpSpPr>
            <p:nvPr/>
          </p:nvGrpSpPr>
          <p:grpSpPr bwMode="auto">
            <a:xfrm>
              <a:off x="4859338" y="6232525"/>
              <a:ext cx="1663700" cy="365125"/>
              <a:chOff x="4891088" y="5684838"/>
              <a:chExt cx="1663701" cy="365125"/>
            </a:xfrm>
          </p:grpSpPr>
          <p:sp>
            <p:nvSpPr>
              <p:cNvPr id="2058" name="Freeform 55"/>
              <p:cNvSpPr>
                <a:spLocks/>
              </p:cNvSpPr>
              <p:nvPr/>
            </p:nvSpPr>
            <p:spPr bwMode="auto">
              <a:xfrm>
                <a:off x="4891088" y="5946775"/>
                <a:ext cx="93663" cy="101600"/>
              </a:xfrm>
              <a:custGeom>
                <a:avLst/>
                <a:gdLst>
                  <a:gd name="T0" fmla="*/ 1343276738 w 414"/>
                  <a:gd name="T1" fmla="*/ 2147483647 h 444"/>
                  <a:gd name="T2" fmla="*/ 1331709131 w 414"/>
                  <a:gd name="T3" fmla="*/ 2147483647 h 444"/>
                  <a:gd name="T4" fmla="*/ 1331709131 w 414"/>
                  <a:gd name="T5" fmla="*/ 0 h 444"/>
                  <a:gd name="T6" fmla="*/ 0 w 414"/>
                  <a:gd name="T7" fmla="*/ 0 h 444"/>
                  <a:gd name="T8" fmla="*/ 0 w 414"/>
                  <a:gd name="T9" fmla="*/ 2147483647 h 444"/>
                  <a:gd name="T10" fmla="*/ 1331709131 w 414"/>
                  <a:gd name="T11" fmla="*/ 2147483647 h 444"/>
                  <a:gd name="T12" fmla="*/ 1331709131 w 414"/>
                  <a:gd name="T13" fmla="*/ 2147483647 h 444"/>
                  <a:gd name="T14" fmla="*/ 1343276738 w 414"/>
                  <a:gd name="T15" fmla="*/ 2147483647 h 444"/>
                  <a:gd name="T16" fmla="*/ 2147483647 w 414"/>
                  <a:gd name="T17" fmla="*/ 2147483647 h 444"/>
                  <a:gd name="T18" fmla="*/ 2147483647 w 414"/>
                  <a:gd name="T19" fmla="*/ 2147483647 h 444"/>
                  <a:gd name="T20" fmla="*/ 2147483647 w 414"/>
                  <a:gd name="T21" fmla="*/ 2147483647 h 444"/>
                  <a:gd name="T22" fmla="*/ 2147483647 w 414"/>
                  <a:gd name="T23" fmla="*/ 0 h 444"/>
                  <a:gd name="T24" fmla="*/ 2147483647 w 414"/>
                  <a:gd name="T25" fmla="*/ 0 h 444"/>
                  <a:gd name="T26" fmla="*/ 1343276738 w 414"/>
                  <a:gd name="T27" fmla="*/ 2147483647 h 4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4" h="444">
                    <a:moveTo>
                      <a:pt x="116" y="184"/>
                    </a:moveTo>
                    <a:lnTo>
                      <a:pt x="115" y="184"/>
                    </a:lnTo>
                    <a:lnTo>
                      <a:pt x="115" y="0"/>
                    </a:lnTo>
                    <a:lnTo>
                      <a:pt x="0" y="0"/>
                    </a:lnTo>
                    <a:lnTo>
                      <a:pt x="0" y="444"/>
                    </a:lnTo>
                    <a:lnTo>
                      <a:pt x="115" y="444"/>
                    </a:lnTo>
                    <a:lnTo>
                      <a:pt x="115" y="252"/>
                    </a:lnTo>
                    <a:lnTo>
                      <a:pt x="116" y="252"/>
                    </a:lnTo>
                    <a:lnTo>
                      <a:pt x="265" y="444"/>
                    </a:lnTo>
                    <a:lnTo>
                      <a:pt x="414" y="444"/>
                    </a:lnTo>
                    <a:lnTo>
                      <a:pt x="222" y="210"/>
                    </a:lnTo>
                    <a:lnTo>
                      <a:pt x="398" y="0"/>
                    </a:lnTo>
                    <a:lnTo>
                      <a:pt x="256" y="0"/>
                    </a:lnTo>
                    <a:lnTo>
                      <a:pt x="116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59" name="Freeform 56"/>
              <p:cNvSpPr>
                <a:spLocks noEditPoints="1"/>
              </p:cNvSpPr>
              <p:nvPr/>
            </p:nvSpPr>
            <p:spPr bwMode="auto">
              <a:xfrm>
                <a:off x="4986338" y="5976938"/>
                <a:ext cx="79375" cy="73025"/>
              </a:xfrm>
              <a:custGeom>
                <a:avLst/>
                <a:gdLst>
                  <a:gd name="T0" fmla="*/ 2147483647 w 351"/>
                  <a:gd name="T1" fmla="*/ 1094932073 h 321"/>
                  <a:gd name="T2" fmla="*/ 2147483647 w 351"/>
                  <a:gd name="T3" fmla="*/ 1153774753 h 321"/>
                  <a:gd name="T4" fmla="*/ 2147483647 w 351"/>
                  <a:gd name="T5" fmla="*/ 1259764285 h 321"/>
                  <a:gd name="T6" fmla="*/ 2147483647 w 351"/>
                  <a:gd name="T7" fmla="*/ 1401049233 h 321"/>
                  <a:gd name="T8" fmla="*/ 2147483647 w 351"/>
                  <a:gd name="T9" fmla="*/ 1589377295 h 321"/>
                  <a:gd name="T10" fmla="*/ 2147483647 w 351"/>
                  <a:gd name="T11" fmla="*/ 1777757226 h 321"/>
                  <a:gd name="T12" fmla="*/ 2147483647 w 351"/>
                  <a:gd name="T13" fmla="*/ 2001484214 h 321"/>
                  <a:gd name="T14" fmla="*/ 2147483647 w 351"/>
                  <a:gd name="T15" fmla="*/ 2147483647 h 321"/>
                  <a:gd name="T16" fmla="*/ 2147483647 w 351"/>
                  <a:gd name="T17" fmla="*/ 2147483647 h 321"/>
                  <a:gd name="T18" fmla="*/ 2147483647 w 351"/>
                  <a:gd name="T19" fmla="*/ 2147483647 h 321"/>
                  <a:gd name="T20" fmla="*/ 2147483647 w 351"/>
                  <a:gd name="T21" fmla="*/ 2147483647 h 321"/>
                  <a:gd name="T22" fmla="*/ 2147483647 w 351"/>
                  <a:gd name="T23" fmla="*/ 2147483647 h 321"/>
                  <a:gd name="T24" fmla="*/ 1954434795 w 351"/>
                  <a:gd name="T25" fmla="*/ 2147483647 h 321"/>
                  <a:gd name="T26" fmla="*/ 1734689970 w 351"/>
                  <a:gd name="T27" fmla="*/ 2147483647 h 321"/>
                  <a:gd name="T28" fmla="*/ 1561226197 w 351"/>
                  <a:gd name="T29" fmla="*/ 2147483647 h 321"/>
                  <a:gd name="T30" fmla="*/ 1422434599 w 351"/>
                  <a:gd name="T31" fmla="*/ 2147483647 h 321"/>
                  <a:gd name="T32" fmla="*/ 1329923828 w 351"/>
                  <a:gd name="T33" fmla="*/ 2147483647 h 321"/>
                  <a:gd name="T34" fmla="*/ 1283643002 w 351"/>
                  <a:gd name="T35" fmla="*/ 2001484214 h 321"/>
                  <a:gd name="T36" fmla="*/ 1283643002 w 351"/>
                  <a:gd name="T37" fmla="*/ 1777757226 h 321"/>
                  <a:gd name="T38" fmla="*/ 1329923828 w 351"/>
                  <a:gd name="T39" fmla="*/ 1589377295 h 321"/>
                  <a:gd name="T40" fmla="*/ 1422434599 w 351"/>
                  <a:gd name="T41" fmla="*/ 1401049233 h 321"/>
                  <a:gd name="T42" fmla="*/ 1561226197 w 351"/>
                  <a:gd name="T43" fmla="*/ 1259764285 h 321"/>
                  <a:gd name="T44" fmla="*/ 1734689970 w 351"/>
                  <a:gd name="T45" fmla="*/ 1153774753 h 321"/>
                  <a:gd name="T46" fmla="*/ 1954434795 w 351"/>
                  <a:gd name="T47" fmla="*/ 1094932073 h 321"/>
                  <a:gd name="T48" fmla="*/ 2147483647 w 351"/>
                  <a:gd name="T49" fmla="*/ 117737457 h 321"/>
                  <a:gd name="T50" fmla="*/ 2147483647 w 351"/>
                  <a:gd name="T51" fmla="*/ 459150034 h 321"/>
                  <a:gd name="T52" fmla="*/ 2147483647 w 351"/>
                  <a:gd name="T53" fmla="*/ 306117160 h 321"/>
                  <a:gd name="T54" fmla="*/ 2147483647 w 351"/>
                  <a:gd name="T55" fmla="*/ 188379931 h 321"/>
                  <a:gd name="T56" fmla="*/ 2147483647 w 351"/>
                  <a:gd name="T57" fmla="*/ 105937891 h 321"/>
                  <a:gd name="T58" fmla="*/ 2147483647 w 351"/>
                  <a:gd name="T59" fmla="*/ 35295417 h 321"/>
                  <a:gd name="T60" fmla="*/ 1954434795 w 351"/>
                  <a:gd name="T61" fmla="*/ 11747925 h 321"/>
                  <a:gd name="T62" fmla="*/ 1757805055 w 351"/>
                  <a:gd name="T63" fmla="*/ 0 h 321"/>
                  <a:gd name="T64" fmla="*/ 1387762197 w 351"/>
                  <a:gd name="T65" fmla="*/ 35295417 h 321"/>
                  <a:gd name="T66" fmla="*/ 1040834425 w 351"/>
                  <a:gd name="T67" fmla="*/ 141284948 h 321"/>
                  <a:gd name="T68" fmla="*/ 740136371 w 351"/>
                  <a:gd name="T69" fmla="*/ 329664651 h 321"/>
                  <a:gd name="T70" fmla="*/ 485719370 w 351"/>
                  <a:gd name="T71" fmla="*/ 553339999 h 321"/>
                  <a:gd name="T72" fmla="*/ 289089403 w 351"/>
                  <a:gd name="T73" fmla="*/ 847657593 h 321"/>
                  <a:gd name="T74" fmla="*/ 127234054 w 351"/>
                  <a:gd name="T75" fmla="*/ 1153774753 h 321"/>
                  <a:gd name="T76" fmla="*/ 34672402 w 351"/>
                  <a:gd name="T77" fmla="*/ 1506987124 h 321"/>
                  <a:gd name="T78" fmla="*/ 0 w 351"/>
                  <a:gd name="T79" fmla="*/ 1883746758 h 321"/>
                  <a:gd name="T80" fmla="*/ 34672402 w 351"/>
                  <a:gd name="T81" fmla="*/ 2147483647 h 321"/>
                  <a:gd name="T82" fmla="*/ 80953228 w 351"/>
                  <a:gd name="T83" fmla="*/ 2147483647 h 321"/>
                  <a:gd name="T84" fmla="*/ 185021316 w 351"/>
                  <a:gd name="T85" fmla="*/ 2147483647 h 321"/>
                  <a:gd name="T86" fmla="*/ 323812913 w 351"/>
                  <a:gd name="T87" fmla="*/ 2147483647 h 321"/>
                  <a:gd name="T88" fmla="*/ 485719370 w 351"/>
                  <a:gd name="T89" fmla="*/ 2147483647 h 321"/>
                  <a:gd name="T90" fmla="*/ 693855545 w 351"/>
                  <a:gd name="T91" fmla="*/ 2147483647 h 321"/>
                  <a:gd name="T92" fmla="*/ 925157913 w 351"/>
                  <a:gd name="T93" fmla="*/ 2147483647 h 321"/>
                  <a:gd name="T94" fmla="*/ 1179574915 w 351"/>
                  <a:gd name="T95" fmla="*/ 2147483647 h 321"/>
                  <a:gd name="T96" fmla="*/ 1457158109 w 351"/>
                  <a:gd name="T97" fmla="*/ 2147483647 h 321"/>
                  <a:gd name="T98" fmla="*/ 1769362372 w 351"/>
                  <a:gd name="T99" fmla="*/ 2147483647 h 321"/>
                  <a:gd name="T100" fmla="*/ 1965992338 w 351"/>
                  <a:gd name="T101" fmla="*/ 2147483647 h 321"/>
                  <a:gd name="T102" fmla="*/ 2147483647 w 351"/>
                  <a:gd name="T103" fmla="*/ 2147483647 h 321"/>
                  <a:gd name="T104" fmla="*/ 2147483647 w 351"/>
                  <a:gd name="T105" fmla="*/ 2147483647 h 321"/>
                  <a:gd name="T106" fmla="*/ 2147483647 w 351"/>
                  <a:gd name="T107" fmla="*/ 2147483647 h 321"/>
                  <a:gd name="T108" fmla="*/ 2147483647 w 351"/>
                  <a:gd name="T109" fmla="*/ 2147483647 h 321"/>
                  <a:gd name="T110" fmla="*/ 2147483647 w 351"/>
                  <a:gd name="T111" fmla="*/ 2147483647 h 321"/>
                  <a:gd name="T112" fmla="*/ 2147483647 w 351"/>
                  <a:gd name="T113" fmla="*/ 2147483647 h 321"/>
                  <a:gd name="T114" fmla="*/ 2147483647 w 351"/>
                  <a:gd name="T115" fmla="*/ 117737457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1" h="321">
                    <a:moveTo>
                      <a:pt x="179" y="93"/>
                    </a:moveTo>
                    <a:lnTo>
                      <a:pt x="190" y="93"/>
                    </a:lnTo>
                    <a:lnTo>
                      <a:pt x="200" y="95"/>
                    </a:lnTo>
                    <a:lnTo>
                      <a:pt x="209" y="98"/>
                    </a:lnTo>
                    <a:lnTo>
                      <a:pt x="217" y="101"/>
                    </a:lnTo>
                    <a:lnTo>
                      <a:pt x="224" y="107"/>
                    </a:lnTo>
                    <a:lnTo>
                      <a:pt x="230" y="112"/>
                    </a:lnTo>
                    <a:lnTo>
                      <a:pt x="235" y="119"/>
                    </a:lnTo>
                    <a:lnTo>
                      <a:pt x="240" y="127"/>
                    </a:lnTo>
                    <a:lnTo>
                      <a:pt x="244" y="135"/>
                    </a:lnTo>
                    <a:lnTo>
                      <a:pt x="246" y="142"/>
                    </a:lnTo>
                    <a:lnTo>
                      <a:pt x="248" y="151"/>
                    </a:lnTo>
                    <a:lnTo>
                      <a:pt x="249" y="161"/>
                    </a:lnTo>
                    <a:lnTo>
                      <a:pt x="248" y="170"/>
                    </a:lnTo>
                    <a:lnTo>
                      <a:pt x="246" y="179"/>
                    </a:lnTo>
                    <a:lnTo>
                      <a:pt x="244" y="188"/>
                    </a:lnTo>
                    <a:lnTo>
                      <a:pt x="240" y="195"/>
                    </a:lnTo>
                    <a:lnTo>
                      <a:pt x="235" y="202"/>
                    </a:lnTo>
                    <a:lnTo>
                      <a:pt x="230" y="208"/>
                    </a:lnTo>
                    <a:lnTo>
                      <a:pt x="224" y="214"/>
                    </a:lnTo>
                    <a:lnTo>
                      <a:pt x="217" y="220"/>
                    </a:lnTo>
                    <a:lnTo>
                      <a:pt x="209" y="223"/>
                    </a:lnTo>
                    <a:lnTo>
                      <a:pt x="200" y="226"/>
                    </a:lnTo>
                    <a:lnTo>
                      <a:pt x="190" y="227"/>
                    </a:lnTo>
                    <a:lnTo>
                      <a:pt x="179" y="228"/>
                    </a:lnTo>
                    <a:lnTo>
                      <a:pt x="169" y="227"/>
                    </a:lnTo>
                    <a:lnTo>
                      <a:pt x="159" y="226"/>
                    </a:lnTo>
                    <a:lnTo>
                      <a:pt x="150" y="223"/>
                    </a:lnTo>
                    <a:lnTo>
                      <a:pt x="143" y="220"/>
                    </a:lnTo>
                    <a:lnTo>
                      <a:pt x="135" y="214"/>
                    </a:lnTo>
                    <a:lnTo>
                      <a:pt x="128" y="208"/>
                    </a:lnTo>
                    <a:lnTo>
                      <a:pt x="123" y="202"/>
                    </a:lnTo>
                    <a:lnTo>
                      <a:pt x="118" y="195"/>
                    </a:lnTo>
                    <a:lnTo>
                      <a:pt x="115" y="188"/>
                    </a:lnTo>
                    <a:lnTo>
                      <a:pt x="113" y="179"/>
                    </a:lnTo>
                    <a:lnTo>
                      <a:pt x="111" y="170"/>
                    </a:lnTo>
                    <a:lnTo>
                      <a:pt x="111" y="161"/>
                    </a:lnTo>
                    <a:lnTo>
                      <a:pt x="111" y="151"/>
                    </a:lnTo>
                    <a:lnTo>
                      <a:pt x="113" y="142"/>
                    </a:lnTo>
                    <a:lnTo>
                      <a:pt x="115" y="135"/>
                    </a:lnTo>
                    <a:lnTo>
                      <a:pt x="118" y="127"/>
                    </a:lnTo>
                    <a:lnTo>
                      <a:pt x="123" y="119"/>
                    </a:lnTo>
                    <a:lnTo>
                      <a:pt x="128" y="112"/>
                    </a:lnTo>
                    <a:lnTo>
                      <a:pt x="135" y="107"/>
                    </a:lnTo>
                    <a:lnTo>
                      <a:pt x="143" y="101"/>
                    </a:lnTo>
                    <a:lnTo>
                      <a:pt x="150" y="98"/>
                    </a:lnTo>
                    <a:lnTo>
                      <a:pt x="159" y="95"/>
                    </a:lnTo>
                    <a:lnTo>
                      <a:pt x="169" y="93"/>
                    </a:lnTo>
                    <a:lnTo>
                      <a:pt x="179" y="93"/>
                    </a:lnTo>
                    <a:close/>
                    <a:moveTo>
                      <a:pt x="351" y="10"/>
                    </a:moveTo>
                    <a:lnTo>
                      <a:pt x="244" y="10"/>
                    </a:lnTo>
                    <a:lnTo>
                      <a:pt x="244" y="39"/>
                    </a:lnTo>
                    <a:lnTo>
                      <a:pt x="239" y="33"/>
                    </a:lnTo>
                    <a:lnTo>
                      <a:pt x="232" y="26"/>
                    </a:lnTo>
                    <a:lnTo>
                      <a:pt x="226" y="22"/>
                    </a:lnTo>
                    <a:lnTo>
                      <a:pt x="219" y="16"/>
                    </a:lnTo>
                    <a:lnTo>
                      <a:pt x="211" y="13"/>
                    </a:lnTo>
                    <a:lnTo>
                      <a:pt x="202" y="9"/>
                    </a:lnTo>
                    <a:lnTo>
                      <a:pt x="195" y="7"/>
                    </a:lnTo>
                    <a:lnTo>
                      <a:pt x="186" y="3"/>
                    </a:lnTo>
                    <a:lnTo>
                      <a:pt x="177" y="2"/>
                    </a:lnTo>
                    <a:lnTo>
                      <a:pt x="169" y="1"/>
                    </a:lnTo>
                    <a:lnTo>
                      <a:pt x="160" y="0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20" y="3"/>
                    </a:lnTo>
                    <a:lnTo>
                      <a:pt x="104" y="7"/>
                    </a:lnTo>
                    <a:lnTo>
                      <a:pt x="90" y="12"/>
                    </a:lnTo>
                    <a:lnTo>
                      <a:pt x="77" y="20"/>
                    </a:lnTo>
                    <a:lnTo>
                      <a:pt x="64" y="28"/>
                    </a:lnTo>
                    <a:lnTo>
                      <a:pt x="52" y="36"/>
                    </a:lnTo>
                    <a:lnTo>
                      <a:pt x="42" y="47"/>
                    </a:lnTo>
                    <a:lnTo>
                      <a:pt x="32" y="58"/>
                    </a:lnTo>
                    <a:lnTo>
                      <a:pt x="25" y="72"/>
                    </a:lnTo>
                    <a:lnTo>
                      <a:pt x="17" y="85"/>
                    </a:lnTo>
                    <a:lnTo>
                      <a:pt x="11" y="98"/>
                    </a:lnTo>
                    <a:lnTo>
                      <a:pt x="7" y="114"/>
                    </a:lnTo>
                    <a:lnTo>
                      <a:pt x="3" y="128"/>
                    </a:lnTo>
                    <a:lnTo>
                      <a:pt x="2" y="143"/>
                    </a:lnTo>
                    <a:lnTo>
                      <a:pt x="0" y="160"/>
                    </a:lnTo>
                    <a:lnTo>
                      <a:pt x="0" y="173"/>
                    </a:lnTo>
                    <a:lnTo>
                      <a:pt x="3" y="185"/>
                    </a:lnTo>
                    <a:lnTo>
                      <a:pt x="5" y="197"/>
                    </a:lnTo>
                    <a:lnTo>
                      <a:pt x="7" y="210"/>
                    </a:lnTo>
                    <a:lnTo>
                      <a:pt x="11" y="222"/>
                    </a:lnTo>
                    <a:lnTo>
                      <a:pt x="16" y="233"/>
                    </a:lnTo>
                    <a:lnTo>
                      <a:pt x="21" y="244"/>
                    </a:lnTo>
                    <a:lnTo>
                      <a:pt x="28" y="254"/>
                    </a:lnTo>
                    <a:lnTo>
                      <a:pt x="35" y="264"/>
                    </a:lnTo>
                    <a:lnTo>
                      <a:pt x="42" y="272"/>
                    </a:lnTo>
                    <a:lnTo>
                      <a:pt x="51" y="281"/>
                    </a:lnTo>
                    <a:lnTo>
                      <a:pt x="60" y="289"/>
                    </a:lnTo>
                    <a:lnTo>
                      <a:pt x="70" y="297"/>
                    </a:lnTo>
                    <a:lnTo>
                      <a:pt x="80" y="302"/>
                    </a:lnTo>
                    <a:lnTo>
                      <a:pt x="91" y="308"/>
                    </a:lnTo>
                    <a:lnTo>
                      <a:pt x="102" y="312"/>
                    </a:lnTo>
                    <a:lnTo>
                      <a:pt x="114" y="317"/>
                    </a:lnTo>
                    <a:lnTo>
                      <a:pt x="126" y="319"/>
                    </a:lnTo>
                    <a:lnTo>
                      <a:pt x="139" y="321"/>
                    </a:lnTo>
                    <a:lnTo>
                      <a:pt x="153" y="321"/>
                    </a:lnTo>
                    <a:lnTo>
                      <a:pt x="162" y="321"/>
                    </a:lnTo>
                    <a:lnTo>
                      <a:pt x="170" y="320"/>
                    </a:lnTo>
                    <a:lnTo>
                      <a:pt x="179" y="319"/>
                    </a:lnTo>
                    <a:lnTo>
                      <a:pt x="188" y="317"/>
                    </a:lnTo>
                    <a:lnTo>
                      <a:pt x="196" y="313"/>
                    </a:lnTo>
                    <a:lnTo>
                      <a:pt x="205" y="311"/>
                    </a:lnTo>
                    <a:lnTo>
                      <a:pt x="212" y="307"/>
                    </a:lnTo>
                    <a:lnTo>
                      <a:pt x="220" y="302"/>
                    </a:lnTo>
                    <a:lnTo>
                      <a:pt x="227" y="297"/>
                    </a:lnTo>
                    <a:lnTo>
                      <a:pt x="233" y="291"/>
                    </a:lnTo>
                    <a:lnTo>
                      <a:pt x="239" y="285"/>
                    </a:lnTo>
                    <a:lnTo>
                      <a:pt x="243" y="278"/>
                    </a:lnTo>
                    <a:lnTo>
                      <a:pt x="244" y="278"/>
                    </a:lnTo>
                    <a:lnTo>
                      <a:pt x="244" y="311"/>
                    </a:lnTo>
                    <a:lnTo>
                      <a:pt x="351" y="311"/>
                    </a:lnTo>
                    <a:lnTo>
                      <a:pt x="351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0" name="Freeform 57"/>
              <p:cNvSpPr>
                <a:spLocks/>
              </p:cNvSpPr>
              <p:nvPr/>
            </p:nvSpPr>
            <p:spPr bwMode="auto">
              <a:xfrm>
                <a:off x="5083176" y="5976938"/>
                <a:ext cx="71438" cy="71438"/>
              </a:xfrm>
              <a:custGeom>
                <a:avLst/>
                <a:gdLst>
                  <a:gd name="T0" fmla="*/ 0 w 318"/>
                  <a:gd name="T1" fmla="*/ 121199046 h 311"/>
                  <a:gd name="T2" fmla="*/ 1213066438 w 318"/>
                  <a:gd name="T3" fmla="*/ 2147483647 h 311"/>
                  <a:gd name="T4" fmla="*/ 1213066438 w 318"/>
                  <a:gd name="T5" fmla="*/ 1708920771 h 311"/>
                  <a:gd name="T6" fmla="*/ 1258436083 w 318"/>
                  <a:gd name="T7" fmla="*/ 1466522908 h 311"/>
                  <a:gd name="T8" fmla="*/ 1315110005 w 318"/>
                  <a:gd name="T9" fmla="*/ 1333188360 h 311"/>
                  <a:gd name="T10" fmla="*/ 1371783927 w 318"/>
                  <a:gd name="T11" fmla="*/ 1224125045 h 311"/>
                  <a:gd name="T12" fmla="*/ 1473827493 w 318"/>
                  <a:gd name="T13" fmla="*/ 1139280590 h 311"/>
                  <a:gd name="T14" fmla="*/ 1598530610 w 318"/>
                  <a:gd name="T15" fmla="*/ 1066571637 h 311"/>
                  <a:gd name="T16" fmla="*/ 1745943597 w 318"/>
                  <a:gd name="T17" fmla="*/ 1030217275 h 311"/>
                  <a:gd name="T18" fmla="*/ 1927320635 w 318"/>
                  <a:gd name="T19" fmla="*/ 1030217275 h 311"/>
                  <a:gd name="T20" fmla="*/ 2074733847 w 318"/>
                  <a:gd name="T21" fmla="*/ 1066571637 h 311"/>
                  <a:gd name="T22" fmla="*/ 2147483647 w 318"/>
                  <a:gd name="T23" fmla="*/ 1127144859 h 311"/>
                  <a:gd name="T24" fmla="*/ 2147483647 w 318"/>
                  <a:gd name="T25" fmla="*/ 1211989314 h 311"/>
                  <a:gd name="T26" fmla="*/ 2147483647 w 318"/>
                  <a:gd name="T27" fmla="*/ 1381678453 h 311"/>
                  <a:gd name="T28" fmla="*/ 2147483647 w 318"/>
                  <a:gd name="T29" fmla="*/ 1636212047 h 311"/>
                  <a:gd name="T30" fmla="*/ 2147483647 w 318"/>
                  <a:gd name="T31" fmla="*/ 1866474179 h 311"/>
                  <a:gd name="T32" fmla="*/ 2147483647 w 318"/>
                  <a:gd name="T33" fmla="*/ 2147483647 h 311"/>
                  <a:gd name="T34" fmla="*/ 2147483647 w 318"/>
                  <a:gd name="T35" fmla="*/ 1515013001 h 311"/>
                  <a:gd name="T36" fmla="*/ 2147483647 w 318"/>
                  <a:gd name="T37" fmla="*/ 1187770683 h 311"/>
                  <a:gd name="T38" fmla="*/ 2147483647 w 318"/>
                  <a:gd name="T39" fmla="*/ 896882728 h 311"/>
                  <a:gd name="T40" fmla="*/ 2147483647 w 318"/>
                  <a:gd name="T41" fmla="*/ 642349134 h 311"/>
                  <a:gd name="T42" fmla="*/ 2147483647 w 318"/>
                  <a:gd name="T43" fmla="*/ 412087002 h 311"/>
                  <a:gd name="T44" fmla="*/ 2147483647 w 318"/>
                  <a:gd name="T45" fmla="*/ 242397863 h 311"/>
                  <a:gd name="T46" fmla="*/ 2147483647 w 318"/>
                  <a:gd name="T47" fmla="*/ 109063315 h 311"/>
                  <a:gd name="T48" fmla="*/ 2147483647 w 318"/>
                  <a:gd name="T49" fmla="*/ 24218631 h 311"/>
                  <a:gd name="T50" fmla="*/ 2147483647 w 318"/>
                  <a:gd name="T51" fmla="*/ 0 h 311"/>
                  <a:gd name="T52" fmla="*/ 2086038349 w 318"/>
                  <a:gd name="T53" fmla="*/ 12135731 h 311"/>
                  <a:gd name="T54" fmla="*/ 1893306263 w 318"/>
                  <a:gd name="T55" fmla="*/ 48490093 h 311"/>
                  <a:gd name="T56" fmla="*/ 1700574177 w 318"/>
                  <a:gd name="T57" fmla="*/ 121199046 h 311"/>
                  <a:gd name="T58" fmla="*/ 1530501640 w 318"/>
                  <a:gd name="T59" fmla="*/ 242397863 h 311"/>
                  <a:gd name="T60" fmla="*/ 1371783927 w 318"/>
                  <a:gd name="T61" fmla="*/ 387868142 h 311"/>
                  <a:gd name="T62" fmla="*/ 1224421486 w 318"/>
                  <a:gd name="T63" fmla="*/ 581775912 h 311"/>
                  <a:gd name="T64" fmla="*/ 1213066438 w 318"/>
                  <a:gd name="T65" fmla="*/ 121199046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8" h="311">
                    <a:moveTo>
                      <a:pt x="107" y="10"/>
                    </a:moveTo>
                    <a:lnTo>
                      <a:pt x="0" y="10"/>
                    </a:lnTo>
                    <a:lnTo>
                      <a:pt x="0" y="311"/>
                    </a:lnTo>
                    <a:lnTo>
                      <a:pt x="107" y="311"/>
                    </a:lnTo>
                    <a:lnTo>
                      <a:pt x="107" y="154"/>
                    </a:lnTo>
                    <a:lnTo>
                      <a:pt x="107" y="141"/>
                    </a:lnTo>
                    <a:lnTo>
                      <a:pt x="109" y="128"/>
                    </a:lnTo>
                    <a:lnTo>
                      <a:pt x="111" y="121"/>
                    </a:lnTo>
                    <a:lnTo>
                      <a:pt x="113" y="116"/>
                    </a:lnTo>
                    <a:lnTo>
                      <a:pt x="116" y="110"/>
                    </a:lnTo>
                    <a:lnTo>
                      <a:pt x="118" y="106"/>
                    </a:lnTo>
                    <a:lnTo>
                      <a:pt x="121" y="101"/>
                    </a:lnTo>
                    <a:lnTo>
                      <a:pt x="126" y="97"/>
                    </a:lnTo>
                    <a:lnTo>
                      <a:pt x="130" y="94"/>
                    </a:lnTo>
                    <a:lnTo>
                      <a:pt x="136" y="90"/>
                    </a:lnTo>
                    <a:lnTo>
                      <a:pt x="141" y="88"/>
                    </a:lnTo>
                    <a:lnTo>
                      <a:pt x="148" y="86"/>
                    </a:lnTo>
                    <a:lnTo>
                      <a:pt x="154" y="85"/>
                    </a:lnTo>
                    <a:lnTo>
                      <a:pt x="162" y="85"/>
                    </a:lnTo>
                    <a:lnTo>
                      <a:pt x="170" y="85"/>
                    </a:lnTo>
                    <a:lnTo>
                      <a:pt x="177" y="86"/>
                    </a:lnTo>
                    <a:lnTo>
                      <a:pt x="183" y="88"/>
                    </a:lnTo>
                    <a:lnTo>
                      <a:pt x="188" y="90"/>
                    </a:lnTo>
                    <a:lnTo>
                      <a:pt x="193" y="93"/>
                    </a:lnTo>
                    <a:lnTo>
                      <a:pt x="196" y="96"/>
                    </a:lnTo>
                    <a:lnTo>
                      <a:pt x="200" y="100"/>
                    </a:lnTo>
                    <a:lnTo>
                      <a:pt x="203" y="105"/>
                    </a:lnTo>
                    <a:lnTo>
                      <a:pt x="206" y="114"/>
                    </a:lnTo>
                    <a:lnTo>
                      <a:pt x="210" y="124"/>
                    </a:lnTo>
                    <a:lnTo>
                      <a:pt x="211" y="135"/>
                    </a:lnTo>
                    <a:lnTo>
                      <a:pt x="211" y="144"/>
                    </a:lnTo>
                    <a:lnTo>
                      <a:pt x="211" y="154"/>
                    </a:lnTo>
                    <a:lnTo>
                      <a:pt x="211" y="164"/>
                    </a:lnTo>
                    <a:lnTo>
                      <a:pt x="211" y="311"/>
                    </a:lnTo>
                    <a:lnTo>
                      <a:pt x="318" y="311"/>
                    </a:lnTo>
                    <a:lnTo>
                      <a:pt x="318" y="125"/>
                    </a:lnTo>
                    <a:lnTo>
                      <a:pt x="318" y="111"/>
                    </a:lnTo>
                    <a:lnTo>
                      <a:pt x="317" y="98"/>
                    </a:lnTo>
                    <a:lnTo>
                      <a:pt x="314" y="86"/>
                    </a:lnTo>
                    <a:lnTo>
                      <a:pt x="311" y="74"/>
                    </a:lnTo>
                    <a:lnTo>
                      <a:pt x="308" y="63"/>
                    </a:lnTo>
                    <a:lnTo>
                      <a:pt x="303" y="53"/>
                    </a:lnTo>
                    <a:lnTo>
                      <a:pt x="298" y="43"/>
                    </a:lnTo>
                    <a:lnTo>
                      <a:pt x="291" y="34"/>
                    </a:lnTo>
                    <a:lnTo>
                      <a:pt x="285" y="26"/>
                    </a:lnTo>
                    <a:lnTo>
                      <a:pt x="276" y="20"/>
                    </a:lnTo>
                    <a:lnTo>
                      <a:pt x="267" y="13"/>
                    </a:lnTo>
                    <a:lnTo>
                      <a:pt x="256" y="9"/>
                    </a:lnTo>
                    <a:lnTo>
                      <a:pt x="245" y="4"/>
                    </a:lnTo>
                    <a:lnTo>
                      <a:pt x="233" y="2"/>
                    </a:lnTo>
                    <a:lnTo>
                      <a:pt x="220" y="0"/>
                    </a:lnTo>
                    <a:lnTo>
                      <a:pt x="204" y="0"/>
                    </a:lnTo>
                    <a:lnTo>
                      <a:pt x="194" y="0"/>
                    </a:lnTo>
                    <a:lnTo>
                      <a:pt x="184" y="1"/>
                    </a:lnTo>
                    <a:lnTo>
                      <a:pt x="175" y="2"/>
                    </a:lnTo>
                    <a:lnTo>
                      <a:pt x="167" y="4"/>
                    </a:lnTo>
                    <a:lnTo>
                      <a:pt x="158" y="7"/>
                    </a:lnTo>
                    <a:lnTo>
                      <a:pt x="150" y="10"/>
                    </a:lnTo>
                    <a:lnTo>
                      <a:pt x="142" y="14"/>
                    </a:lnTo>
                    <a:lnTo>
                      <a:pt x="135" y="20"/>
                    </a:lnTo>
                    <a:lnTo>
                      <a:pt x="128" y="25"/>
                    </a:lnTo>
                    <a:lnTo>
                      <a:pt x="121" y="32"/>
                    </a:lnTo>
                    <a:lnTo>
                      <a:pt x="115" y="40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1" name="Freeform 58"/>
              <p:cNvSpPr>
                <a:spLocks/>
              </p:cNvSpPr>
              <p:nvPr/>
            </p:nvSpPr>
            <p:spPr bwMode="auto">
              <a:xfrm>
                <a:off x="5165726" y="5959475"/>
                <a:ext cx="46038" cy="88900"/>
              </a:xfrm>
              <a:custGeom>
                <a:avLst/>
                <a:gdLst>
                  <a:gd name="T0" fmla="*/ 1669200222 w 202"/>
                  <a:gd name="T1" fmla="*/ 2087872289 h 392"/>
                  <a:gd name="T2" fmla="*/ 2147483647 w 202"/>
                  <a:gd name="T3" fmla="*/ 2087872289 h 392"/>
                  <a:gd name="T4" fmla="*/ 2147483647 w 202"/>
                  <a:gd name="T5" fmla="*/ 1061448764 h 392"/>
                  <a:gd name="T6" fmla="*/ 1669200222 w 202"/>
                  <a:gd name="T7" fmla="*/ 1061448764 h 392"/>
                  <a:gd name="T8" fmla="*/ 1669200222 w 202"/>
                  <a:gd name="T9" fmla="*/ 0 h 392"/>
                  <a:gd name="T10" fmla="*/ 402509094 w 202"/>
                  <a:gd name="T11" fmla="*/ 0 h 392"/>
                  <a:gd name="T12" fmla="*/ 402509094 w 202"/>
                  <a:gd name="T13" fmla="*/ 1061448764 h 392"/>
                  <a:gd name="T14" fmla="*/ 0 w 202"/>
                  <a:gd name="T15" fmla="*/ 1061448764 h 392"/>
                  <a:gd name="T16" fmla="*/ 0 w 202"/>
                  <a:gd name="T17" fmla="*/ 2087872289 h 392"/>
                  <a:gd name="T18" fmla="*/ 402509094 w 202"/>
                  <a:gd name="T19" fmla="*/ 2087872289 h 392"/>
                  <a:gd name="T20" fmla="*/ 402509094 w 202"/>
                  <a:gd name="T21" fmla="*/ 2147483647 h 392"/>
                  <a:gd name="T22" fmla="*/ 1669200222 w 202"/>
                  <a:gd name="T23" fmla="*/ 2147483647 h 392"/>
                  <a:gd name="T24" fmla="*/ 1669200222 w 202"/>
                  <a:gd name="T25" fmla="*/ 2087872289 h 3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" h="392">
                    <a:moveTo>
                      <a:pt x="141" y="179"/>
                    </a:moveTo>
                    <a:lnTo>
                      <a:pt x="202" y="179"/>
                    </a:lnTo>
                    <a:lnTo>
                      <a:pt x="202" y="91"/>
                    </a:lnTo>
                    <a:lnTo>
                      <a:pt x="141" y="91"/>
                    </a:lnTo>
                    <a:lnTo>
                      <a:pt x="141" y="0"/>
                    </a:lnTo>
                    <a:lnTo>
                      <a:pt x="34" y="0"/>
                    </a:lnTo>
                    <a:lnTo>
                      <a:pt x="34" y="91"/>
                    </a:lnTo>
                    <a:lnTo>
                      <a:pt x="0" y="91"/>
                    </a:lnTo>
                    <a:lnTo>
                      <a:pt x="0" y="179"/>
                    </a:lnTo>
                    <a:lnTo>
                      <a:pt x="34" y="179"/>
                    </a:lnTo>
                    <a:lnTo>
                      <a:pt x="34" y="392"/>
                    </a:lnTo>
                    <a:lnTo>
                      <a:pt x="141" y="392"/>
                    </a:lnTo>
                    <a:lnTo>
                      <a:pt x="141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2" name="Freeform 59"/>
              <p:cNvSpPr>
                <a:spLocks noEditPoints="1"/>
              </p:cNvSpPr>
              <p:nvPr/>
            </p:nvSpPr>
            <p:spPr bwMode="auto">
              <a:xfrm>
                <a:off x="5213351" y="5976938"/>
                <a:ext cx="82550" cy="73025"/>
              </a:xfrm>
              <a:custGeom>
                <a:avLst/>
                <a:gdLst>
                  <a:gd name="T0" fmla="*/ 1787598646 w 363"/>
                  <a:gd name="T1" fmla="*/ 11747925 h 321"/>
                  <a:gd name="T2" fmla="*/ 1317194407 w 363"/>
                  <a:gd name="T3" fmla="*/ 117737457 h 321"/>
                  <a:gd name="T4" fmla="*/ 882059940 w 363"/>
                  <a:gd name="T5" fmla="*/ 306117160 h 321"/>
                  <a:gd name="T6" fmla="*/ 517465471 w 363"/>
                  <a:gd name="T7" fmla="*/ 588687056 h 321"/>
                  <a:gd name="T8" fmla="*/ 235202233 w 363"/>
                  <a:gd name="T9" fmla="*/ 941847558 h 321"/>
                  <a:gd name="T10" fmla="*/ 70539998 w 363"/>
                  <a:gd name="T11" fmla="*/ 1377501741 h 321"/>
                  <a:gd name="T12" fmla="*/ 0 w 363"/>
                  <a:gd name="T13" fmla="*/ 1895494683 h 321"/>
                  <a:gd name="T14" fmla="*/ 70539998 w 363"/>
                  <a:gd name="T15" fmla="*/ 2147483647 h 321"/>
                  <a:gd name="T16" fmla="*/ 246993239 w 363"/>
                  <a:gd name="T17" fmla="*/ 2147483647 h 321"/>
                  <a:gd name="T18" fmla="*/ 517465471 w 363"/>
                  <a:gd name="T19" fmla="*/ 2147483647 h 321"/>
                  <a:gd name="T20" fmla="*/ 882059940 w 363"/>
                  <a:gd name="T21" fmla="*/ 2147483647 h 321"/>
                  <a:gd name="T22" fmla="*/ 1328933790 w 363"/>
                  <a:gd name="T23" fmla="*/ 2147483647 h 321"/>
                  <a:gd name="T24" fmla="*/ 1787598646 w 363"/>
                  <a:gd name="T25" fmla="*/ 2147483647 h 321"/>
                  <a:gd name="T26" fmla="*/ 2147483647 w 363"/>
                  <a:gd name="T27" fmla="*/ 2147483647 h 321"/>
                  <a:gd name="T28" fmla="*/ 2147483647 w 363"/>
                  <a:gd name="T29" fmla="*/ 2147483647 h 321"/>
                  <a:gd name="T30" fmla="*/ 2147483647 w 363"/>
                  <a:gd name="T31" fmla="*/ 2147483647 h 321"/>
                  <a:gd name="T32" fmla="*/ 2147483647 w 363"/>
                  <a:gd name="T33" fmla="*/ 2147483647 h 321"/>
                  <a:gd name="T34" fmla="*/ 2147483647 w 363"/>
                  <a:gd name="T35" fmla="*/ 2147483647 h 321"/>
                  <a:gd name="T36" fmla="*/ 2147483647 w 363"/>
                  <a:gd name="T37" fmla="*/ 2147483647 h 321"/>
                  <a:gd name="T38" fmla="*/ 2147483647 w 363"/>
                  <a:gd name="T39" fmla="*/ 2060326895 h 321"/>
                  <a:gd name="T40" fmla="*/ 2147483647 w 363"/>
                  <a:gd name="T41" fmla="*/ 1542282313 h 321"/>
                  <a:gd name="T42" fmla="*/ 2147483647 w 363"/>
                  <a:gd name="T43" fmla="*/ 1083132507 h 321"/>
                  <a:gd name="T44" fmla="*/ 2147483647 w 363"/>
                  <a:gd name="T45" fmla="*/ 706424513 h 321"/>
                  <a:gd name="T46" fmla="*/ 2147483647 w 363"/>
                  <a:gd name="T47" fmla="*/ 400307126 h 321"/>
                  <a:gd name="T48" fmla="*/ 2147483647 w 363"/>
                  <a:gd name="T49" fmla="*/ 164832439 h 321"/>
                  <a:gd name="T50" fmla="*/ 2147483647 w 363"/>
                  <a:gd name="T51" fmla="*/ 35295417 h 321"/>
                  <a:gd name="T52" fmla="*/ 2128662499 w 363"/>
                  <a:gd name="T53" fmla="*/ 0 h 321"/>
                  <a:gd name="T54" fmla="*/ 2147483647 w 363"/>
                  <a:gd name="T55" fmla="*/ 1118479564 h 321"/>
                  <a:gd name="T56" fmla="*/ 2147483647 w 363"/>
                  <a:gd name="T57" fmla="*/ 1259764285 h 321"/>
                  <a:gd name="T58" fmla="*/ 2147483647 w 363"/>
                  <a:gd name="T59" fmla="*/ 1495239198 h 321"/>
                  <a:gd name="T60" fmla="*/ 2147483647 w 363"/>
                  <a:gd name="T61" fmla="*/ 1777757226 h 321"/>
                  <a:gd name="T62" fmla="*/ 2147483647 w 363"/>
                  <a:gd name="T63" fmla="*/ 2107421878 h 321"/>
                  <a:gd name="T64" fmla="*/ 2147483647 w 363"/>
                  <a:gd name="T65" fmla="*/ 2147483647 h 321"/>
                  <a:gd name="T66" fmla="*/ 2147483647 w 363"/>
                  <a:gd name="T67" fmla="*/ 2147483647 h 321"/>
                  <a:gd name="T68" fmla="*/ 2147483647 w 363"/>
                  <a:gd name="T69" fmla="*/ 2147483647 h 321"/>
                  <a:gd name="T70" fmla="*/ 1893460266 w 363"/>
                  <a:gd name="T71" fmla="*/ 2147483647 h 321"/>
                  <a:gd name="T72" fmla="*/ 1611197028 w 363"/>
                  <a:gd name="T73" fmla="*/ 2147483647 h 321"/>
                  <a:gd name="T74" fmla="*/ 1411264794 w 363"/>
                  <a:gd name="T75" fmla="*/ 2147483647 h 321"/>
                  <a:gd name="T76" fmla="*/ 1328933790 w 363"/>
                  <a:gd name="T77" fmla="*/ 2001484214 h 321"/>
                  <a:gd name="T78" fmla="*/ 1352464406 w 363"/>
                  <a:gd name="T79" fmla="*/ 1671819336 h 321"/>
                  <a:gd name="T80" fmla="*/ 1470065409 w 363"/>
                  <a:gd name="T81" fmla="*/ 1401049233 h 321"/>
                  <a:gd name="T82" fmla="*/ 1693528259 w 363"/>
                  <a:gd name="T83" fmla="*/ 1189122038 h 321"/>
                  <a:gd name="T84" fmla="*/ 2011061496 w 363"/>
                  <a:gd name="T85" fmla="*/ 1094932073 h 3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63" h="321">
                    <a:moveTo>
                      <a:pt x="181" y="0"/>
                    </a:moveTo>
                    <a:lnTo>
                      <a:pt x="167" y="0"/>
                    </a:lnTo>
                    <a:lnTo>
                      <a:pt x="152" y="1"/>
                    </a:lnTo>
                    <a:lnTo>
                      <a:pt x="139" y="3"/>
                    </a:lnTo>
                    <a:lnTo>
                      <a:pt x="125" y="7"/>
                    </a:lnTo>
                    <a:lnTo>
                      <a:pt x="112" y="10"/>
                    </a:lnTo>
                    <a:lnTo>
                      <a:pt x="99" y="14"/>
                    </a:lnTo>
                    <a:lnTo>
                      <a:pt x="87" y="20"/>
                    </a:lnTo>
                    <a:lnTo>
                      <a:pt x="75" y="26"/>
                    </a:lnTo>
                    <a:lnTo>
                      <a:pt x="64" y="34"/>
                    </a:lnTo>
                    <a:lnTo>
                      <a:pt x="54" y="42"/>
                    </a:lnTo>
                    <a:lnTo>
                      <a:pt x="44" y="50"/>
                    </a:lnTo>
                    <a:lnTo>
                      <a:pt x="36" y="60"/>
                    </a:lnTo>
                    <a:lnTo>
                      <a:pt x="28" y="69"/>
                    </a:lnTo>
                    <a:lnTo>
                      <a:pt x="20" y="80"/>
                    </a:lnTo>
                    <a:lnTo>
                      <a:pt x="15" y="92"/>
                    </a:lnTo>
                    <a:lnTo>
                      <a:pt x="9" y="105"/>
                    </a:lnTo>
                    <a:lnTo>
                      <a:pt x="6" y="117"/>
                    </a:lnTo>
                    <a:lnTo>
                      <a:pt x="2" y="131"/>
                    </a:lnTo>
                    <a:lnTo>
                      <a:pt x="0" y="146"/>
                    </a:lnTo>
                    <a:lnTo>
                      <a:pt x="0" y="161"/>
                    </a:lnTo>
                    <a:lnTo>
                      <a:pt x="0" y="175"/>
                    </a:lnTo>
                    <a:lnTo>
                      <a:pt x="2" y="190"/>
                    </a:lnTo>
                    <a:lnTo>
                      <a:pt x="6" y="204"/>
                    </a:lnTo>
                    <a:lnTo>
                      <a:pt x="9" y="217"/>
                    </a:lnTo>
                    <a:lnTo>
                      <a:pt x="15" y="229"/>
                    </a:lnTo>
                    <a:lnTo>
                      <a:pt x="21" y="240"/>
                    </a:lnTo>
                    <a:lnTo>
                      <a:pt x="28" y="252"/>
                    </a:lnTo>
                    <a:lnTo>
                      <a:pt x="36" y="261"/>
                    </a:lnTo>
                    <a:lnTo>
                      <a:pt x="44" y="271"/>
                    </a:lnTo>
                    <a:lnTo>
                      <a:pt x="54" y="279"/>
                    </a:lnTo>
                    <a:lnTo>
                      <a:pt x="64" y="287"/>
                    </a:lnTo>
                    <a:lnTo>
                      <a:pt x="75" y="295"/>
                    </a:lnTo>
                    <a:lnTo>
                      <a:pt x="87" y="300"/>
                    </a:lnTo>
                    <a:lnTo>
                      <a:pt x="99" y="306"/>
                    </a:lnTo>
                    <a:lnTo>
                      <a:pt x="113" y="310"/>
                    </a:lnTo>
                    <a:lnTo>
                      <a:pt x="125" y="314"/>
                    </a:lnTo>
                    <a:lnTo>
                      <a:pt x="139" y="318"/>
                    </a:lnTo>
                    <a:lnTo>
                      <a:pt x="152" y="320"/>
                    </a:lnTo>
                    <a:lnTo>
                      <a:pt x="167" y="321"/>
                    </a:lnTo>
                    <a:lnTo>
                      <a:pt x="181" y="321"/>
                    </a:lnTo>
                    <a:lnTo>
                      <a:pt x="195" y="321"/>
                    </a:lnTo>
                    <a:lnTo>
                      <a:pt x="210" y="319"/>
                    </a:lnTo>
                    <a:lnTo>
                      <a:pt x="224" y="318"/>
                    </a:lnTo>
                    <a:lnTo>
                      <a:pt x="237" y="314"/>
                    </a:lnTo>
                    <a:lnTo>
                      <a:pt x="251" y="310"/>
                    </a:lnTo>
                    <a:lnTo>
                      <a:pt x="263" y="306"/>
                    </a:lnTo>
                    <a:lnTo>
                      <a:pt x="275" y="300"/>
                    </a:lnTo>
                    <a:lnTo>
                      <a:pt x="287" y="295"/>
                    </a:lnTo>
                    <a:lnTo>
                      <a:pt x="298" y="287"/>
                    </a:lnTo>
                    <a:lnTo>
                      <a:pt x="308" y="279"/>
                    </a:lnTo>
                    <a:lnTo>
                      <a:pt x="318" y="270"/>
                    </a:lnTo>
                    <a:lnTo>
                      <a:pt x="327" y="261"/>
                    </a:lnTo>
                    <a:lnTo>
                      <a:pt x="335" y="252"/>
                    </a:lnTo>
                    <a:lnTo>
                      <a:pt x="342" y="240"/>
                    </a:lnTo>
                    <a:lnTo>
                      <a:pt x="348" y="228"/>
                    </a:lnTo>
                    <a:lnTo>
                      <a:pt x="353" y="216"/>
                    </a:lnTo>
                    <a:lnTo>
                      <a:pt x="358" y="204"/>
                    </a:lnTo>
                    <a:lnTo>
                      <a:pt x="360" y="190"/>
                    </a:lnTo>
                    <a:lnTo>
                      <a:pt x="362" y="175"/>
                    </a:lnTo>
                    <a:lnTo>
                      <a:pt x="363" y="161"/>
                    </a:lnTo>
                    <a:lnTo>
                      <a:pt x="362" y="146"/>
                    </a:lnTo>
                    <a:lnTo>
                      <a:pt x="360" y="131"/>
                    </a:lnTo>
                    <a:lnTo>
                      <a:pt x="358" y="117"/>
                    </a:lnTo>
                    <a:lnTo>
                      <a:pt x="353" y="105"/>
                    </a:lnTo>
                    <a:lnTo>
                      <a:pt x="348" y="92"/>
                    </a:lnTo>
                    <a:lnTo>
                      <a:pt x="342" y="80"/>
                    </a:lnTo>
                    <a:lnTo>
                      <a:pt x="335" y="69"/>
                    </a:lnTo>
                    <a:lnTo>
                      <a:pt x="327" y="60"/>
                    </a:lnTo>
                    <a:lnTo>
                      <a:pt x="318" y="50"/>
                    </a:lnTo>
                    <a:lnTo>
                      <a:pt x="308" y="42"/>
                    </a:lnTo>
                    <a:lnTo>
                      <a:pt x="298" y="34"/>
                    </a:lnTo>
                    <a:lnTo>
                      <a:pt x="287" y="26"/>
                    </a:lnTo>
                    <a:lnTo>
                      <a:pt x="275" y="20"/>
                    </a:lnTo>
                    <a:lnTo>
                      <a:pt x="263" y="14"/>
                    </a:lnTo>
                    <a:lnTo>
                      <a:pt x="251" y="10"/>
                    </a:lnTo>
                    <a:lnTo>
                      <a:pt x="237" y="7"/>
                    </a:lnTo>
                    <a:lnTo>
                      <a:pt x="224" y="3"/>
                    </a:lnTo>
                    <a:lnTo>
                      <a:pt x="210" y="1"/>
                    </a:lnTo>
                    <a:lnTo>
                      <a:pt x="195" y="0"/>
                    </a:lnTo>
                    <a:lnTo>
                      <a:pt x="181" y="0"/>
                    </a:lnTo>
                    <a:close/>
                    <a:moveTo>
                      <a:pt x="181" y="93"/>
                    </a:moveTo>
                    <a:lnTo>
                      <a:pt x="192" y="93"/>
                    </a:lnTo>
                    <a:lnTo>
                      <a:pt x="201" y="95"/>
                    </a:lnTo>
                    <a:lnTo>
                      <a:pt x="211" y="98"/>
                    </a:lnTo>
                    <a:lnTo>
                      <a:pt x="219" y="101"/>
                    </a:lnTo>
                    <a:lnTo>
                      <a:pt x="225" y="107"/>
                    </a:lnTo>
                    <a:lnTo>
                      <a:pt x="232" y="112"/>
                    </a:lnTo>
                    <a:lnTo>
                      <a:pt x="237" y="119"/>
                    </a:lnTo>
                    <a:lnTo>
                      <a:pt x="242" y="127"/>
                    </a:lnTo>
                    <a:lnTo>
                      <a:pt x="245" y="135"/>
                    </a:lnTo>
                    <a:lnTo>
                      <a:pt x="248" y="142"/>
                    </a:lnTo>
                    <a:lnTo>
                      <a:pt x="250" y="151"/>
                    </a:lnTo>
                    <a:lnTo>
                      <a:pt x="250" y="161"/>
                    </a:lnTo>
                    <a:lnTo>
                      <a:pt x="250" y="170"/>
                    </a:lnTo>
                    <a:lnTo>
                      <a:pt x="248" y="179"/>
                    </a:lnTo>
                    <a:lnTo>
                      <a:pt x="245" y="188"/>
                    </a:lnTo>
                    <a:lnTo>
                      <a:pt x="242" y="195"/>
                    </a:lnTo>
                    <a:lnTo>
                      <a:pt x="237" y="202"/>
                    </a:lnTo>
                    <a:lnTo>
                      <a:pt x="232" y="208"/>
                    </a:lnTo>
                    <a:lnTo>
                      <a:pt x="225" y="214"/>
                    </a:lnTo>
                    <a:lnTo>
                      <a:pt x="219" y="220"/>
                    </a:lnTo>
                    <a:lnTo>
                      <a:pt x="211" y="223"/>
                    </a:lnTo>
                    <a:lnTo>
                      <a:pt x="201" y="226"/>
                    </a:lnTo>
                    <a:lnTo>
                      <a:pt x="192" y="227"/>
                    </a:lnTo>
                    <a:lnTo>
                      <a:pt x="181" y="228"/>
                    </a:lnTo>
                    <a:lnTo>
                      <a:pt x="171" y="227"/>
                    </a:lnTo>
                    <a:lnTo>
                      <a:pt x="161" y="226"/>
                    </a:lnTo>
                    <a:lnTo>
                      <a:pt x="152" y="223"/>
                    </a:lnTo>
                    <a:lnTo>
                      <a:pt x="144" y="220"/>
                    </a:lnTo>
                    <a:lnTo>
                      <a:pt x="137" y="214"/>
                    </a:lnTo>
                    <a:lnTo>
                      <a:pt x="130" y="208"/>
                    </a:lnTo>
                    <a:lnTo>
                      <a:pt x="125" y="202"/>
                    </a:lnTo>
                    <a:lnTo>
                      <a:pt x="120" y="195"/>
                    </a:lnTo>
                    <a:lnTo>
                      <a:pt x="117" y="188"/>
                    </a:lnTo>
                    <a:lnTo>
                      <a:pt x="115" y="179"/>
                    </a:lnTo>
                    <a:lnTo>
                      <a:pt x="113" y="170"/>
                    </a:lnTo>
                    <a:lnTo>
                      <a:pt x="113" y="161"/>
                    </a:lnTo>
                    <a:lnTo>
                      <a:pt x="113" y="151"/>
                    </a:lnTo>
                    <a:lnTo>
                      <a:pt x="115" y="142"/>
                    </a:lnTo>
                    <a:lnTo>
                      <a:pt x="117" y="135"/>
                    </a:lnTo>
                    <a:lnTo>
                      <a:pt x="120" y="127"/>
                    </a:lnTo>
                    <a:lnTo>
                      <a:pt x="125" y="119"/>
                    </a:lnTo>
                    <a:lnTo>
                      <a:pt x="130" y="112"/>
                    </a:lnTo>
                    <a:lnTo>
                      <a:pt x="137" y="107"/>
                    </a:lnTo>
                    <a:lnTo>
                      <a:pt x="144" y="101"/>
                    </a:lnTo>
                    <a:lnTo>
                      <a:pt x="152" y="98"/>
                    </a:lnTo>
                    <a:lnTo>
                      <a:pt x="161" y="95"/>
                    </a:lnTo>
                    <a:lnTo>
                      <a:pt x="171" y="93"/>
                    </a:lnTo>
                    <a:lnTo>
                      <a:pt x="181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3" name="Freeform 60"/>
              <p:cNvSpPr>
                <a:spLocks/>
              </p:cNvSpPr>
              <p:nvPr/>
            </p:nvSpPr>
            <p:spPr bwMode="auto">
              <a:xfrm>
                <a:off x="5307013" y="5976938"/>
                <a:ext cx="73025" cy="71438"/>
              </a:xfrm>
              <a:custGeom>
                <a:avLst/>
                <a:gdLst>
                  <a:gd name="T0" fmla="*/ 0 w 319"/>
                  <a:gd name="T1" fmla="*/ 121199046 h 311"/>
                  <a:gd name="T2" fmla="*/ 1283575763 w 319"/>
                  <a:gd name="T3" fmla="*/ 2147483647 h 311"/>
                  <a:gd name="T4" fmla="*/ 1295576128 w 319"/>
                  <a:gd name="T5" fmla="*/ 1708920771 h 311"/>
                  <a:gd name="T6" fmla="*/ 1331577453 w 319"/>
                  <a:gd name="T7" fmla="*/ 1466522908 h 311"/>
                  <a:gd name="T8" fmla="*/ 1391579738 w 319"/>
                  <a:gd name="T9" fmla="*/ 1333188360 h 311"/>
                  <a:gd name="T10" fmla="*/ 1463529965 w 319"/>
                  <a:gd name="T11" fmla="*/ 1224125045 h 311"/>
                  <a:gd name="T12" fmla="*/ 1571481518 w 319"/>
                  <a:gd name="T13" fmla="*/ 1139280590 h 311"/>
                  <a:gd name="T14" fmla="*/ 1703434030 w 319"/>
                  <a:gd name="T15" fmla="*/ 1066571637 h 311"/>
                  <a:gd name="T16" fmla="*/ 1859387273 w 319"/>
                  <a:gd name="T17" fmla="*/ 1030217275 h 311"/>
                  <a:gd name="T18" fmla="*/ 2051341841 w 319"/>
                  <a:gd name="T19" fmla="*/ 1030217275 h 311"/>
                  <a:gd name="T20" fmla="*/ 2147483647 w 319"/>
                  <a:gd name="T21" fmla="*/ 1066571637 h 311"/>
                  <a:gd name="T22" fmla="*/ 2147483647 w 319"/>
                  <a:gd name="T23" fmla="*/ 1127144859 h 311"/>
                  <a:gd name="T24" fmla="*/ 2147483647 w 319"/>
                  <a:gd name="T25" fmla="*/ 1211989314 h 311"/>
                  <a:gd name="T26" fmla="*/ 2147483647 w 319"/>
                  <a:gd name="T27" fmla="*/ 1381678453 h 311"/>
                  <a:gd name="T28" fmla="*/ 2147483647 w 319"/>
                  <a:gd name="T29" fmla="*/ 1636212047 h 311"/>
                  <a:gd name="T30" fmla="*/ 2147483647 w 319"/>
                  <a:gd name="T31" fmla="*/ 1866474179 h 311"/>
                  <a:gd name="T32" fmla="*/ 2147483647 w 319"/>
                  <a:gd name="T33" fmla="*/ 2147483647 h 311"/>
                  <a:gd name="T34" fmla="*/ 2147483647 w 319"/>
                  <a:gd name="T35" fmla="*/ 1515013001 h 311"/>
                  <a:gd name="T36" fmla="*/ 2147483647 w 319"/>
                  <a:gd name="T37" fmla="*/ 1187770683 h 311"/>
                  <a:gd name="T38" fmla="*/ 2147483647 w 319"/>
                  <a:gd name="T39" fmla="*/ 896882728 h 311"/>
                  <a:gd name="T40" fmla="*/ 2147483647 w 319"/>
                  <a:gd name="T41" fmla="*/ 642349134 h 311"/>
                  <a:gd name="T42" fmla="*/ 2147483647 w 319"/>
                  <a:gd name="T43" fmla="*/ 412087002 h 311"/>
                  <a:gd name="T44" fmla="*/ 2147483647 w 319"/>
                  <a:gd name="T45" fmla="*/ 242397863 h 311"/>
                  <a:gd name="T46" fmla="*/ 2147483647 w 319"/>
                  <a:gd name="T47" fmla="*/ 109063315 h 311"/>
                  <a:gd name="T48" fmla="*/ 2147483647 w 319"/>
                  <a:gd name="T49" fmla="*/ 24218631 h 311"/>
                  <a:gd name="T50" fmla="*/ 2147483647 w 319"/>
                  <a:gd name="T51" fmla="*/ 0 h 311"/>
                  <a:gd name="T52" fmla="*/ 2147483647 w 319"/>
                  <a:gd name="T53" fmla="*/ 12135731 h 311"/>
                  <a:gd name="T54" fmla="*/ 1991339786 w 319"/>
                  <a:gd name="T55" fmla="*/ 48490093 h 311"/>
                  <a:gd name="T56" fmla="*/ 1799437411 w 319"/>
                  <a:gd name="T57" fmla="*/ 121199046 h 311"/>
                  <a:gd name="T58" fmla="*/ 1619483208 w 319"/>
                  <a:gd name="T59" fmla="*/ 242397863 h 311"/>
                  <a:gd name="T60" fmla="*/ 1451529371 w 319"/>
                  <a:gd name="T61" fmla="*/ 387868142 h 311"/>
                  <a:gd name="T62" fmla="*/ 1295576128 w 319"/>
                  <a:gd name="T63" fmla="*/ 581775912 h 311"/>
                  <a:gd name="T64" fmla="*/ 1283575763 w 319"/>
                  <a:gd name="T65" fmla="*/ 121199046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9" h="311">
                    <a:moveTo>
                      <a:pt x="107" y="10"/>
                    </a:moveTo>
                    <a:lnTo>
                      <a:pt x="0" y="10"/>
                    </a:lnTo>
                    <a:lnTo>
                      <a:pt x="0" y="311"/>
                    </a:lnTo>
                    <a:lnTo>
                      <a:pt x="107" y="311"/>
                    </a:lnTo>
                    <a:lnTo>
                      <a:pt x="107" y="154"/>
                    </a:lnTo>
                    <a:lnTo>
                      <a:pt x="108" y="141"/>
                    </a:lnTo>
                    <a:lnTo>
                      <a:pt x="110" y="128"/>
                    </a:lnTo>
                    <a:lnTo>
                      <a:pt x="111" y="121"/>
                    </a:lnTo>
                    <a:lnTo>
                      <a:pt x="113" y="116"/>
                    </a:lnTo>
                    <a:lnTo>
                      <a:pt x="116" y="110"/>
                    </a:lnTo>
                    <a:lnTo>
                      <a:pt x="119" y="106"/>
                    </a:lnTo>
                    <a:lnTo>
                      <a:pt x="122" y="101"/>
                    </a:lnTo>
                    <a:lnTo>
                      <a:pt x="127" y="97"/>
                    </a:lnTo>
                    <a:lnTo>
                      <a:pt x="131" y="94"/>
                    </a:lnTo>
                    <a:lnTo>
                      <a:pt x="135" y="90"/>
                    </a:lnTo>
                    <a:lnTo>
                      <a:pt x="142" y="88"/>
                    </a:lnTo>
                    <a:lnTo>
                      <a:pt x="149" y="86"/>
                    </a:lnTo>
                    <a:lnTo>
                      <a:pt x="155" y="85"/>
                    </a:lnTo>
                    <a:lnTo>
                      <a:pt x="163" y="85"/>
                    </a:lnTo>
                    <a:lnTo>
                      <a:pt x="171" y="85"/>
                    </a:lnTo>
                    <a:lnTo>
                      <a:pt x="177" y="86"/>
                    </a:lnTo>
                    <a:lnTo>
                      <a:pt x="183" y="88"/>
                    </a:lnTo>
                    <a:lnTo>
                      <a:pt x="188" y="90"/>
                    </a:lnTo>
                    <a:lnTo>
                      <a:pt x="193" y="93"/>
                    </a:lnTo>
                    <a:lnTo>
                      <a:pt x="197" y="96"/>
                    </a:lnTo>
                    <a:lnTo>
                      <a:pt x="200" y="100"/>
                    </a:lnTo>
                    <a:lnTo>
                      <a:pt x="203" y="105"/>
                    </a:lnTo>
                    <a:lnTo>
                      <a:pt x="207" y="114"/>
                    </a:lnTo>
                    <a:lnTo>
                      <a:pt x="209" y="124"/>
                    </a:lnTo>
                    <a:lnTo>
                      <a:pt x="210" y="135"/>
                    </a:lnTo>
                    <a:lnTo>
                      <a:pt x="211" y="144"/>
                    </a:lnTo>
                    <a:lnTo>
                      <a:pt x="211" y="154"/>
                    </a:lnTo>
                    <a:lnTo>
                      <a:pt x="211" y="164"/>
                    </a:lnTo>
                    <a:lnTo>
                      <a:pt x="211" y="311"/>
                    </a:lnTo>
                    <a:lnTo>
                      <a:pt x="319" y="311"/>
                    </a:lnTo>
                    <a:lnTo>
                      <a:pt x="319" y="125"/>
                    </a:lnTo>
                    <a:lnTo>
                      <a:pt x="317" y="111"/>
                    </a:lnTo>
                    <a:lnTo>
                      <a:pt x="316" y="98"/>
                    </a:lnTo>
                    <a:lnTo>
                      <a:pt x="314" y="86"/>
                    </a:lnTo>
                    <a:lnTo>
                      <a:pt x="312" y="74"/>
                    </a:lnTo>
                    <a:lnTo>
                      <a:pt x="309" y="63"/>
                    </a:lnTo>
                    <a:lnTo>
                      <a:pt x="303" y="53"/>
                    </a:lnTo>
                    <a:lnTo>
                      <a:pt x="299" y="43"/>
                    </a:lnTo>
                    <a:lnTo>
                      <a:pt x="292" y="34"/>
                    </a:lnTo>
                    <a:lnTo>
                      <a:pt x="284" y="26"/>
                    </a:lnTo>
                    <a:lnTo>
                      <a:pt x="277" y="20"/>
                    </a:lnTo>
                    <a:lnTo>
                      <a:pt x="267" y="13"/>
                    </a:lnTo>
                    <a:lnTo>
                      <a:pt x="257" y="9"/>
                    </a:lnTo>
                    <a:lnTo>
                      <a:pt x="246" y="4"/>
                    </a:lnTo>
                    <a:lnTo>
                      <a:pt x="232" y="2"/>
                    </a:lnTo>
                    <a:lnTo>
                      <a:pt x="219" y="0"/>
                    </a:lnTo>
                    <a:lnTo>
                      <a:pt x="205" y="0"/>
                    </a:lnTo>
                    <a:lnTo>
                      <a:pt x="195" y="0"/>
                    </a:lnTo>
                    <a:lnTo>
                      <a:pt x="185" y="1"/>
                    </a:lnTo>
                    <a:lnTo>
                      <a:pt x="175" y="2"/>
                    </a:lnTo>
                    <a:lnTo>
                      <a:pt x="166" y="4"/>
                    </a:lnTo>
                    <a:lnTo>
                      <a:pt x="159" y="7"/>
                    </a:lnTo>
                    <a:lnTo>
                      <a:pt x="150" y="10"/>
                    </a:lnTo>
                    <a:lnTo>
                      <a:pt x="142" y="14"/>
                    </a:lnTo>
                    <a:lnTo>
                      <a:pt x="135" y="20"/>
                    </a:lnTo>
                    <a:lnTo>
                      <a:pt x="128" y="25"/>
                    </a:lnTo>
                    <a:lnTo>
                      <a:pt x="121" y="32"/>
                    </a:lnTo>
                    <a:lnTo>
                      <a:pt x="114" y="40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4" name="Freeform 61"/>
              <p:cNvSpPr>
                <a:spLocks/>
              </p:cNvSpPr>
              <p:nvPr/>
            </p:nvSpPr>
            <p:spPr bwMode="auto">
              <a:xfrm>
                <a:off x="5391151" y="5976938"/>
                <a:ext cx="58738" cy="73025"/>
              </a:xfrm>
              <a:custGeom>
                <a:avLst/>
                <a:gdLst>
                  <a:gd name="T0" fmla="*/ 2147483647 w 265"/>
                  <a:gd name="T1" fmla="*/ 117737457 h 321"/>
                  <a:gd name="T2" fmla="*/ 2112638069 w 265"/>
                  <a:gd name="T3" fmla="*/ 23547491 h 321"/>
                  <a:gd name="T4" fmla="*/ 1709674110 w 265"/>
                  <a:gd name="T5" fmla="*/ 0 h 321"/>
                  <a:gd name="T6" fmla="*/ 1383008819 w 265"/>
                  <a:gd name="T7" fmla="*/ 23547491 h 321"/>
                  <a:gd name="T8" fmla="*/ 1067201413 w 265"/>
                  <a:gd name="T9" fmla="*/ 105937891 h 321"/>
                  <a:gd name="T10" fmla="*/ 794972061 w 265"/>
                  <a:gd name="T11" fmla="*/ 235474914 h 321"/>
                  <a:gd name="T12" fmla="*/ 555365352 w 265"/>
                  <a:gd name="T13" fmla="*/ 423854617 h 321"/>
                  <a:gd name="T14" fmla="*/ 381150439 w 265"/>
                  <a:gd name="T15" fmla="*/ 682877022 h 321"/>
                  <a:gd name="T16" fmla="*/ 283136000 w 265"/>
                  <a:gd name="T17" fmla="*/ 1012490033 h 321"/>
                  <a:gd name="T18" fmla="*/ 261371466 w 265"/>
                  <a:gd name="T19" fmla="*/ 1365702175 h 321"/>
                  <a:gd name="T20" fmla="*/ 315807406 w 265"/>
                  <a:gd name="T21" fmla="*/ 1648271844 h 321"/>
                  <a:gd name="T22" fmla="*/ 435586379 w 265"/>
                  <a:gd name="T23" fmla="*/ 1871947192 h 321"/>
                  <a:gd name="T24" fmla="*/ 718722379 w 265"/>
                  <a:gd name="T25" fmla="*/ 2095674180 h 321"/>
                  <a:gd name="T26" fmla="*/ 1121637353 w 265"/>
                  <a:gd name="T27" fmla="*/ 2147483647 h 321"/>
                  <a:gd name="T28" fmla="*/ 1491880921 w 265"/>
                  <a:gd name="T29" fmla="*/ 2147483647 h 321"/>
                  <a:gd name="T30" fmla="*/ 1687909575 w 265"/>
                  <a:gd name="T31" fmla="*/ 2147483647 h 321"/>
                  <a:gd name="T32" fmla="*/ 1720580981 w 265"/>
                  <a:gd name="T33" fmla="*/ 2147483647 h 321"/>
                  <a:gd name="T34" fmla="*/ 1633473414 w 265"/>
                  <a:gd name="T35" fmla="*/ 2147483647 h 321"/>
                  <a:gd name="T36" fmla="*/ 1470116386 w 265"/>
                  <a:gd name="T37" fmla="*/ 2147483647 h 321"/>
                  <a:gd name="T38" fmla="*/ 1208744920 w 265"/>
                  <a:gd name="T39" fmla="*/ 2147483647 h 321"/>
                  <a:gd name="T40" fmla="*/ 707815509 w 265"/>
                  <a:gd name="T41" fmla="*/ 2147483647 h 321"/>
                  <a:gd name="T42" fmla="*/ 0 w 265"/>
                  <a:gd name="T43" fmla="*/ 2147483647 h 321"/>
                  <a:gd name="T44" fmla="*/ 479164655 w 265"/>
                  <a:gd name="T45" fmla="*/ 2147483647 h 321"/>
                  <a:gd name="T46" fmla="*/ 990951731 w 265"/>
                  <a:gd name="T47" fmla="*/ 2147483647 h 321"/>
                  <a:gd name="T48" fmla="*/ 1448351630 w 265"/>
                  <a:gd name="T49" fmla="*/ 2147483647 h 321"/>
                  <a:gd name="T50" fmla="*/ 1775016921 w 265"/>
                  <a:gd name="T51" fmla="*/ 2147483647 h 321"/>
                  <a:gd name="T52" fmla="*/ 2101731198 w 265"/>
                  <a:gd name="T53" fmla="*/ 2147483647 h 321"/>
                  <a:gd name="T54" fmla="*/ 2147483647 w 265"/>
                  <a:gd name="T55" fmla="*/ 2147483647 h 321"/>
                  <a:gd name="T56" fmla="*/ 2147483647 w 265"/>
                  <a:gd name="T57" fmla="*/ 2147483647 h 321"/>
                  <a:gd name="T58" fmla="*/ 2147483647 w 265"/>
                  <a:gd name="T59" fmla="*/ 2147483647 h 321"/>
                  <a:gd name="T60" fmla="*/ 2147483647 w 265"/>
                  <a:gd name="T61" fmla="*/ 2147483647 h 321"/>
                  <a:gd name="T62" fmla="*/ 2147483647 w 265"/>
                  <a:gd name="T63" fmla="*/ 2147483647 h 321"/>
                  <a:gd name="T64" fmla="*/ 2147483647 w 265"/>
                  <a:gd name="T65" fmla="*/ 1813104284 h 321"/>
                  <a:gd name="T66" fmla="*/ 2147483647 w 265"/>
                  <a:gd name="T67" fmla="*/ 1589377295 h 321"/>
                  <a:gd name="T68" fmla="*/ 2058152922 w 265"/>
                  <a:gd name="T69" fmla="*/ 1436344649 h 321"/>
                  <a:gd name="T70" fmla="*/ 1775016921 w 265"/>
                  <a:gd name="T71" fmla="*/ 1377501741 h 321"/>
                  <a:gd name="T72" fmla="*/ 1524552326 w 265"/>
                  <a:gd name="T73" fmla="*/ 1283311776 h 321"/>
                  <a:gd name="T74" fmla="*/ 1415680224 w 265"/>
                  <a:gd name="T75" fmla="*/ 1177322245 h 321"/>
                  <a:gd name="T76" fmla="*/ 1404773353 w 265"/>
                  <a:gd name="T77" fmla="*/ 1036037524 h 321"/>
                  <a:gd name="T78" fmla="*/ 1535459197 w 265"/>
                  <a:gd name="T79" fmla="*/ 906552142 h 321"/>
                  <a:gd name="T80" fmla="*/ 1709674110 w 265"/>
                  <a:gd name="T81" fmla="*/ 859457159 h 321"/>
                  <a:gd name="T82" fmla="*/ 1981952447 w 265"/>
                  <a:gd name="T83" fmla="*/ 871205084 h 321"/>
                  <a:gd name="T84" fmla="*/ 2147483647 w 265"/>
                  <a:gd name="T85" fmla="*/ 977194616 h 3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65" h="321">
                    <a:moveTo>
                      <a:pt x="256" y="19"/>
                    </a:moveTo>
                    <a:lnTo>
                      <a:pt x="244" y="14"/>
                    </a:lnTo>
                    <a:lnTo>
                      <a:pt x="232" y="10"/>
                    </a:lnTo>
                    <a:lnTo>
                      <a:pt x="220" y="7"/>
                    </a:lnTo>
                    <a:lnTo>
                      <a:pt x="208" y="4"/>
                    </a:lnTo>
                    <a:lnTo>
                      <a:pt x="194" y="2"/>
                    </a:lnTo>
                    <a:lnTo>
                      <a:pt x="182" y="1"/>
                    </a:lnTo>
                    <a:lnTo>
                      <a:pt x="169" y="0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7" y="1"/>
                    </a:lnTo>
                    <a:lnTo>
                      <a:pt x="127" y="2"/>
                    </a:lnTo>
                    <a:lnTo>
                      <a:pt x="117" y="3"/>
                    </a:lnTo>
                    <a:lnTo>
                      <a:pt x="108" y="5"/>
                    </a:lnTo>
                    <a:lnTo>
                      <a:pt x="98" y="9"/>
                    </a:lnTo>
                    <a:lnTo>
                      <a:pt x="90" y="12"/>
                    </a:lnTo>
                    <a:lnTo>
                      <a:pt x="81" y="15"/>
                    </a:lnTo>
                    <a:lnTo>
                      <a:pt x="73" y="20"/>
                    </a:lnTo>
                    <a:lnTo>
                      <a:pt x="65" y="25"/>
                    </a:lnTo>
                    <a:lnTo>
                      <a:pt x="59" y="31"/>
                    </a:lnTo>
                    <a:lnTo>
                      <a:pt x="51" y="36"/>
                    </a:lnTo>
                    <a:lnTo>
                      <a:pt x="45" y="43"/>
                    </a:lnTo>
                    <a:lnTo>
                      <a:pt x="40" y="51"/>
                    </a:lnTo>
                    <a:lnTo>
                      <a:pt x="35" y="58"/>
                    </a:lnTo>
                    <a:lnTo>
                      <a:pt x="31" y="67"/>
                    </a:lnTo>
                    <a:lnTo>
                      <a:pt x="28" y="76"/>
                    </a:lnTo>
                    <a:lnTo>
                      <a:pt x="26" y="86"/>
                    </a:lnTo>
                    <a:lnTo>
                      <a:pt x="24" y="96"/>
                    </a:lnTo>
                    <a:lnTo>
                      <a:pt x="23" y="107"/>
                    </a:lnTo>
                    <a:lnTo>
                      <a:pt x="24" y="116"/>
                    </a:lnTo>
                    <a:lnTo>
                      <a:pt x="26" y="125"/>
                    </a:lnTo>
                    <a:lnTo>
                      <a:pt x="27" y="133"/>
                    </a:lnTo>
                    <a:lnTo>
                      <a:pt x="29" y="140"/>
                    </a:lnTo>
                    <a:lnTo>
                      <a:pt x="32" y="147"/>
                    </a:lnTo>
                    <a:lnTo>
                      <a:pt x="35" y="153"/>
                    </a:lnTo>
                    <a:lnTo>
                      <a:pt x="40" y="159"/>
                    </a:lnTo>
                    <a:lnTo>
                      <a:pt x="44" y="163"/>
                    </a:lnTo>
                    <a:lnTo>
                      <a:pt x="54" y="171"/>
                    </a:lnTo>
                    <a:lnTo>
                      <a:pt x="66" y="178"/>
                    </a:lnTo>
                    <a:lnTo>
                      <a:pt x="79" y="182"/>
                    </a:lnTo>
                    <a:lnTo>
                      <a:pt x="91" y="186"/>
                    </a:lnTo>
                    <a:lnTo>
                      <a:pt x="103" y="189"/>
                    </a:lnTo>
                    <a:lnTo>
                      <a:pt x="115" y="192"/>
                    </a:lnTo>
                    <a:lnTo>
                      <a:pt x="126" y="194"/>
                    </a:lnTo>
                    <a:lnTo>
                      <a:pt x="137" y="197"/>
                    </a:lnTo>
                    <a:lnTo>
                      <a:pt x="145" y="201"/>
                    </a:lnTo>
                    <a:lnTo>
                      <a:pt x="151" y="205"/>
                    </a:lnTo>
                    <a:lnTo>
                      <a:pt x="155" y="208"/>
                    </a:lnTo>
                    <a:lnTo>
                      <a:pt x="156" y="212"/>
                    </a:lnTo>
                    <a:lnTo>
                      <a:pt x="157" y="215"/>
                    </a:lnTo>
                    <a:lnTo>
                      <a:pt x="158" y="220"/>
                    </a:lnTo>
                    <a:lnTo>
                      <a:pt x="157" y="225"/>
                    </a:lnTo>
                    <a:lnTo>
                      <a:pt x="155" y="229"/>
                    </a:lnTo>
                    <a:lnTo>
                      <a:pt x="150" y="234"/>
                    </a:lnTo>
                    <a:lnTo>
                      <a:pt x="146" y="237"/>
                    </a:lnTo>
                    <a:lnTo>
                      <a:pt x="140" y="239"/>
                    </a:lnTo>
                    <a:lnTo>
                      <a:pt x="135" y="240"/>
                    </a:lnTo>
                    <a:lnTo>
                      <a:pt x="129" y="242"/>
                    </a:lnTo>
                    <a:lnTo>
                      <a:pt x="124" y="243"/>
                    </a:lnTo>
                    <a:lnTo>
                      <a:pt x="111" y="242"/>
                    </a:lnTo>
                    <a:lnTo>
                      <a:pt x="95" y="238"/>
                    </a:lnTo>
                    <a:lnTo>
                      <a:pt x="80" y="233"/>
                    </a:lnTo>
                    <a:lnTo>
                      <a:pt x="65" y="226"/>
                    </a:lnTo>
                    <a:lnTo>
                      <a:pt x="51" y="220"/>
                    </a:lnTo>
                    <a:lnTo>
                      <a:pt x="40" y="212"/>
                    </a:lnTo>
                    <a:lnTo>
                      <a:pt x="0" y="287"/>
                    </a:lnTo>
                    <a:lnTo>
                      <a:pt x="15" y="295"/>
                    </a:lnTo>
                    <a:lnTo>
                      <a:pt x="29" y="301"/>
                    </a:lnTo>
                    <a:lnTo>
                      <a:pt x="44" y="307"/>
                    </a:lnTo>
                    <a:lnTo>
                      <a:pt x="59" y="312"/>
                    </a:lnTo>
                    <a:lnTo>
                      <a:pt x="74" y="316"/>
                    </a:lnTo>
                    <a:lnTo>
                      <a:pt x="91" y="319"/>
                    </a:lnTo>
                    <a:lnTo>
                      <a:pt x="106" y="321"/>
                    </a:lnTo>
                    <a:lnTo>
                      <a:pt x="123" y="321"/>
                    </a:lnTo>
                    <a:lnTo>
                      <a:pt x="133" y="321"/>
                    </a:lnTo>
                    <a:lnTo>
                      <a:pt x="144" y="320"/>
                    </a:lnTo>
                    <a:lnTo>
                      <a:pt x="154" y="319"/>
                    </a:lnTo>
                    <a:lnTo>
                      <a:pt x="163" y="317"/>
                    </a:lnTo>
                    <a:lnTo>
                      <a:pt x="175" y="314"/>
                    </a:lnTo>
                    <a:lnTo>
                      <a:pt x="184" y="312"/>
                    </a:lnTo>
                    <a:lnTo>
                      <a:pt x="193" y="309"/>
                    </a:lnTo>
                    <a:lnTo>
                      <a:pt x="203" y="305"/>
                    </a:lnTo>
                    <a:lnTo>
                      <a:pt x="211" y="300"/>
                    </a:lnTo>
                    <a:lnTo>
                      <a:pt x="220" y="295"/>
                    </a:lnTo>
                    <a:lnTo>
                      <a:pt x="227" y="289"/>
                    </a:lnTo>
                    <a:lnTo>
                      <a:pt x="235" y="282"/>
                    </a:lnTo>
                    <a:lnTo>
                      <a:pt x="241" y="276"/>
                    </a:lnTo>
                    <a:lnTo>
                      <a:pt x="247" y="268"/>
                    </a:lnTo>
                    <a:lnTo>
                      <a:pt x="252" y="260"/>
                    </a:lnTo>
                    <a:lnTo>
                      <a:pt x="256" y="250"/>
                    </a:lnTo>
                    <a:lnTo>
                      <a:pt x="261" y="242"/>
                    </a:lnTo>
                    <a:lnTo>
                      <a:pt x="263" y="232"/>
                    </a:lnTo>
                    <a:lnTo>
                      <a:pt x="264" y="221"/>
                    </a:lnTo>
                    <a:lnTo>
                      <a:pt x="265" y="208"/>
                    </a:lnTo>
                    <a:lnTo>
                      <a:pt x="264" y="195"/>
                    </a:lnTo>
                    <a:lnTo>
                      <a:pt x="262" y="183"/>
                    </a:lnTo>
                    <a:lnTo>
                      <a:pt x="258" y="173"/>
                    </a:lnTo>
                    <a:lnTo>
                      <a:pt x="253" y="163"/>
                    </a:lnTo>
                    <a:lnTo>
                      <a:pt x="247" y="154"/>
                    </a:lnTo>
                    <a:lnTo>
                      <a:pt x="240" y="147"/>
                    </a:lnTo>
                    <a:lnTo>
                      <a:pt x="231" y="140"/>
                    </a:lnTo>
                    <a:lnTo>
                      <a:pt x="222" y="135"/>
                    </a:lnTo>
                    <a:lnTo>
                      <a:pt x="212" y="130"/>
                    </a:lnTo>
                    <a:lnTo>
                      <a:pt x="201" y="126"/>
                    </a:lnTo>
                    <a:lnTo>
                      <a:pt x="189" y="122"/>
                    </a:lnTo>
                    <a:lnTo>
                      <a:pt x="177" y="119"/>
                    </a:lnTo>
                    <a:lnTo>
                      <a:pt x="171" y="118"/>
                    </a:lnTo>
                    <a:lnTo>
                      <a:pt x="163" y="117"/>
                    </a:lnTo>
                    <a:lnTo>
                      <a:pt x="156" y="115"/>
                    </a:lnTo>
                    <a:lnTo>
                      <a:pt x="147" y="112"/>
                    </a:lnTo>
                    <a:lnTo>
                      <a:pt x="140" y="109"/>
                    </a:lnTo>
                    <a:lnTo>
                      <a:pt x="135" y="106"/>
                    </a:lnTo>
                    <a:lnTo>
                      <a:pt x="131" y="103"/>
                    </a:lnTo>
                    <a:lnTo>
                      <a:pt x="130" y="100"/>
                    </a:lnTo>
                    <a:lnTo>
                      <a:pt x="129" y="97"/>
                    </a:lnTo>
                    <a:lnTo>
                      <a:pt x="129" y="93"/>
                    </a:lnTo>
                    <a:lnTo>
                      <a:pt x="129" y="88"/>
                    </a:lnTo>
                    <a:lnTo>
                      <a:pt x="133" y="84"/>
                    </a:lnTo>
                    <a:lnTo>
                      <a:pt x="136" y="79"/>
                    </a:lnTo>
                    <a:lnTo>
                      <a:pt x="141" y="77"/>
                    </a:lnTo>
                    <a:lnTo>
                      <a:pt x="146" y="75"/>
                    </a:lnTo>
                    <a:lnTo>
                      <a:pt x="151" y="74"/>
                    </a:lnTo>
                    <a:lnTo>
                      <a:pt x="157" y="73"/>
                    </a:lnTo>
                    <a:lnTo>
                      <a:pt x="162" y="73"/>
                    </a:lnTo>
                    <a:lnTo>
                      <a:pt x="172" y="73"/>
                    </a:lnTo>
                    <a:lnTo>
                      <a:pt x="182" y="74"/>
                    </a:lnTo>
                    <a:lnTo>
                      <a:pt x="192" y="76"/>
                    </a:lnTo>
                    <a:lnTo>
                      <a:pt x="202" y="79"/>
                    </a:lnTo>
                    <a:lnTo>
                      <a:pt x="211" y="83"/>
                    </a:lnTo>
                    <a:lnTo>
                      <a:pt x="220" y="87"/>
                    </a:lnTo>
                    <a:lnTo>
                      <a:pt x="25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5" name="Freeform 62"/>
              <p:cNvSpPr>
                <a:spLocks/>
              </p:cNvSpPr>
              <p:nvPr/>
            </p:nvSpPr>
            <p:spPr bwMode="auto">
              <a:xfrm>
                <a:off x="5459413" y="5976938"/>
                <a:ext cx="58738" cy="73025"/>
              </a:xfrm>
              <a:custGeom>
                <a:avLst/>
                <a:gdLst>
                  <a:gd name="T0" fmla="*/ 2147483647 w 263"/>
                  <a:gd name="T1" fmla="*/ 117737457 h 321"/>
                  <a:gd name="T2" fmla="*/ 2147483647 w 263"/>
                  <a:gd name="T3" fmla="*/ 23547491 h 321"/>
                  <a:gd name="T4" fmla="*/ 1726697312 w 263"/>
                  <a:gd name="T5" fmla="*/ 0 h 321"/>
                  <a:gd name="T6" fmla="*/ 1392501096 w 263"/>
                  <a:gd name="T7" fmla="*/ 23547491 h 321"/>
                  <a:gd name="T8" fmla="*/ 1091724568 w 263"/>
                  <a:gd name="T9" fmla="*/ 105937891 h 321"/>
                  <a:gd name="T10" fmla="*/ 790947818 w 263"/>
                  <a:gd name="T11" fmla="*/ 235474914 h 321"/>
                  <a:gd name="T12" fmla="*/ 557010444 w 263"/>
                  <a:gd name="T13" fmla="*/ 423854617 h 321"/>
                  <a:gd name="T14" fmla="*/ 378789078 w 263"/>
                  <a:gd name="T15" fmla="*/ 682877022 h 321"/>
                  <a:gd name="T16" fmla="*/ 267357062 w 263"/>
                  <a:gd name="T17" fmla="*/ 1012490033 h 321"/>
                  <a:gd name="T18" fmla="*/ 256233693 w 263"/>
                  <a:gd name="T19" fmla="*/ 1365702175 h 321"/>
                  <a:gd name="T20" fmla="*/ 311899897 w 263"/>
                  <a:gd name="T21" fmla="*/ 1648271844 h 321"/>
                  <a:gd name="T22" fmla="*/ 423331913 w 263"/>
                  <a:gd name="T23" fmla="*/ 1871947192 h 321"/>
                  <a:gd name="T24" fmla="*/ 724108664 w 263"/>
                  <a:gd name="T25" fmla="*/ 2095674180 h 321"/>
                  <a:gd name="T26" fmla="*/ 1136317207 w 263"/>
                  <a:gd name="T27" fmla="*/ 2147483647 h 321"/>
                  <a:gd name="T28" fmla="*/ 1503933112 w 263"/>
                  <a:gd name="T29" fmla="*/ 2147483647 h 321"/>
                  <a:gd name="T30" fmla="*/ 1704451020 w 263"/>
                  <a:gd name="T31" fmla="*/ 2147483647 h 321"/>
                  <a:gd name="T32" fmla="*/ 1737870486 w 263"/>
                  <a:gd name="T33" fmla="*/ 2147483647 h 321"/>
                  <a:gd name="T34" fmla="*/ 1671031332 w 263"/>
                  <a:gd name="T35" fmla="*/ 2147483647 h 321"/>
                  <a:gd name="T36" fmla="*/ 1492759938 w 263"/>
                  <a:gd name="T37" fmla="*/ 2147483647 h 321"/>
                  <a:gd name="T38" fmla="*/ 1214279730 w 263"/>
                  <a:gd name="T39" fmla="*/ 2147483647 h 321"/>
                  <a:gd name="T40" fmla="*/ 701812121 w 263"/>
                  <a:gd name="T41" fmla="*/ 2147483647 h 321"/>
                  <a:gd name="T42" fmla="*/ 0 w 263"/>
                  <a:gd name="T43" fmla="*/ 2147483647 h 321"/>
                  <a:gd name="T44" fmla="*/ 479047921 w 263"/>
                  <a:gd name="T45" fmla="*/ 2147483647 h 321"/>
                  <a:gd name="T46" fmla="*/ 991465503 w 263"/>
                  <a:gd name="T47" fmla="*/ 2147483647 h 321"/>
                  <a:gd name="T48" fmla="*/ 1470513424 w 263"/>
                  <a:gd name="T49" fmla="*/ 2147483647 h 321"/>
                  <a:gd name="T50" fmla="*/ 1815833009 w 263"/>
                  <a:gd name="T51" fmla="*/ 2147483647 h 321"/>
                  <a:gd name="T52" fmla="*/ 2127782933 w 263"/>
                  <a:gd name="T53" fmla="*/ 2147483647 h 321"/>
                  <a:gd name="T54" fmla="*/ 2147483647 w 263"/>
                  <a:gd name="T55" fmla="*/ 2147483647 h 321"/>
                  <a:gd name="T56" fmla="*/ 2147483647 w 263"/>
                  <a:gd name="T57" fmla="*/ 2147483647 h 321"/>
                  <a:gd name="T58" fmla="*/ 2147483647 w 263"/>
                  <a:gd name="T59" fmla="*/ 2147483647 h 321"/>
                  <a:gd name="T60" fmla="*/ 2147483647 w 263"/>
                  <a:gd name="T61" fmla="*/ 2147483647 h 321"/>
                  <a:gd name="T62" fmla="*/ 2147483647 w 263"/>
                  <a:gd name="T63" fmla="*/ 2147483647 h 321"/>
                  <a:gd name="T64" fmla="*/ 2147483647 w 263"/>
                  <a:gd name="T65" fmla="*/ 1813104284 h 321"/>
                  <a:gd name="T66" fmla="*/ 2147483647 w 263"/>
                  <a:gd name="T67" fmla="*/ 1589377295 h 321"/>
                  <a:gd name="T68" fmla="*/ 2094363245 w 263"/>
                  <a:gd name="T69" fmla="*/ 1436344649 h 321"/>
                  <a:gd name="T70" fmla="*/ 1804709863 w 263"/>
                  <a:gd name="T71" fmla="*/ 1377501741 h 321"/>
                  <a:gd name="T72" fmla="*/ 1548475947 w 263"/>
                  <a:gd name="T73" fmla="*/ 1283311776 h 321"/>
                  <a:gd name="T74" fmla="*/ 1437093958 w 263"/>
                  <a:gd name="T75" fmla="*/ 1177322245 h 321"/>
                  <a:gd name="T76" fmla="*/ 1437093958 w 263"/>
                  <a:gd name="T77" fmla="*/ 1036037524 h 321"/>
                  <a:gd name="T78" fmla="*/ 1559599316 w 263"/>
                  <a:gd name="T79" fmla="*/ 906552142 h 321"/>
                  <a:gd name="T80" fmla="*/ 1737870486 w 263"/>
                  <a:gd name="T81" fmla="*/ 859457159 h 321"/>
                  <a:gd name="T82" fmla="*/ 2005227548 w 263"/>
                  <a:gd name="T83" fmla="*/ 871205084 h 321"/>
                  <a:gd name="T84" fmla="*/ 2147483647 w 263"/>
                  <a:gd name="T85" fmla="*/ 977194616 h 3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63" h="321">
                    <a:moveTo>
                      <a:pt x="254" y="19"/>
                    </a:moveTo>
                    <a:lnTo>
                      <a:pt x="242" y="14"/>
                    </a:lnTo>
                    <a:lnTo>
                      <a:pt x="230" y="10"/>
                    </a:lnTo>
                    <a:lnTo>
                      <a:pt x="218" y="7"/>
                    </a:lnTo>
                    <a:lnTo>
                      <a:pt x="206" y="4"/>
                    </a:lnTo>
                    <a:lnTo>
                      <a:pt x="193" y="2"/>
                    </a:lnTo>
                    <a:lnTo>
                      <a:pt x="180" y="1"/>
                    </a:lnTo>
                    <a:lnTo>
                      <a:pt x="167" y="0"/>
                    </a:lnTo>
                    <a:lnTo>
                      <a:pt x="155" y="0"/>
                    </a:lnTo>
                    <a:lnTo>
                      <a:pt x="145" y="0"/>
                    </a:lnTo>
                    <a:lnTo>
                      <a:pt x="135" y="1"/>
                    </a:lnTo>
                    <a:lnTo>
                      <a:pt x="125" y="2"/>
                    </a:lnTo>
                    <a:lnTo>
                      <a:pt x="115" y="3"/>
                    </a:lnTo>
                    <a:lnTo>
                      <a:pt x="107" y="5"/>
                    </a:lnTo>
                    <a:lnTo>
                      <a:pt x="98" y="9"/>
                    </a:lnTo>
                    <a:lnTo>
                      <a:pt x="89" y="12"/>
                    </a:lnTo>
                    <a:lnTo>
                      <a:pt x="80" y="15"/>
                    </a:lnTo>
                    <a:lnTo>
                      <a:pt x="71" y="20"/>
                    </a:lnTo>
                    <a:lnTo>
                      <a:pt x="63" y="25"/>
                    </a:lnTo>
                    <a:lnTo>
                      <a:pt x="57" y="31"/>
                    </a:lnTo>
                    <a:lnTo>
                      <a:pt x="50" y="36"/>
                    </a:lnTo>
                    <a:lnTo>
                      <a:pt x="44" y="43"/>
                    </a:lnTo>
                    <a:lnTo>
                      <a:pt x="38" y="51"/>
                    </a:lnTo>
                    <a:lnTo>
                      <a:pt x="34" y="58"/>
                    </a:lnTo>
                    <a:lnTo>
                      <a:pt x="29" y="67"/>
                    </a:lnTo>
                    <a:lnTo>
                      <a:pt x="26" y="76"/>
                    </a:lnTo>
                    <a:lnTo>
                      <a:pt x="24" y="86"/>
                    </a:lnTo>
                    <a:lnTo>
                      <a:pt x="23" y="96"/>
                    </a:lnTo>
                    <a:lnTo>
                      <a:pt x="23" y="107"/>
                    </a:lnTo>
                    <a:lnTo>
                      <a:pt x="23" y="116"/>
                    </a:lnTo>
                    <a:lnTo>
                      <a:pt x="24" y="125"/>
                    </a:lnTo>
                    <a:lnTo>
                      <a:pt x="26" y="133"/>
                    </a:lnTo>
                    <a:lnTo>
                      <a:pt x="28" y="140"/>
                    </a:lnTo>
                    <a:lnTo>
                      <a:pt x="32" y="147"/>
                    </a:lnTo>
                    <a:lnTo>
                      <a:pt x="35" y="153"/>
                    </a:lnTo>
                    <a:lnTo>
                      <a:pt x="38" y="159"/>
                    </a:lnTo>
                    <a:lnTo>
                      <a:pt x="44" y="163"/>
                    </a:lnTo>
                    <a:lnTo>
                      <a:pt x="54" y="171"/>
                    </a:lnTo>
                    <a:lnTo>
                      <a:pt x="65" y="178"/>
                    </a:lnTo>
                    <a:lnTo>
                      <a:pt x="77" y="182"/>
                    </a:lnTo>
                    <a:lnTo>
                      <a:pt x="89" y="186"/>
                    </a:lnTo>
                    <a:lnTo>
                      <a:pt x="102" y="189"/>
                    </a:lnTo>
                    <a:lnTo>
                      <a:pt x="114" y="192"/>
                    </a:lnTo>
                    <a:lnTo>
                      <a:pt x="125" y="194"/>
                    </a:lnTo>
                    <a:lnTo>
                      <a:pt x="135" y="197"/>
                    </a:lnTo>
                    <a:lnTo>
                      <a:pt x="144" y="201"/>
                    </a:lnTo>
                    <a:lnTo>
                      <a:pt x="151" y="205"/>
                    </a:lnTo>
                    <a:lnTo>
                      <a:pt x="153" y="208"/>
                    </a:lnTo>
                    <a:lnTo>
                      <a:pt x="155" y="212"/>
                    </a:lnTo>
                    <a:lnTo>
                      <a:pt x="156" y="215"/>
                    </a:lnTo>
                    <a:lnTo>
                      <a:pt x="156" y="220"/>
                    </a:lnTo>
                    <a:lnTo>
                      <a:pt x="155" y="225"/>
                    </a:lnTo>
                    <a:lnTo>
                      <a:pt x="153" y="229"/>
                    </a:lnTo>
                    <a:lnTo>
                      <a:pt x="150" y="234"/>
                    </a:lnTo>
                    <a:lnTo>
                      <a:pt x="144" y="237"/>
                    </a:lnTo>
                    <a:lnTo>
                      <a:pt x="140" y="239"/>
                    </a:lnTo>
                    <a:lnTo>
                      <a:pt x="134" y="240"/>
                    </a:lnTo>
                    <a:lnTo>
                      <a:pt x="127" y="242"/>
                    </a:lnTo>
                    <a:lnTo>
                      <a:pt x="123" y="243"/>
                    </a:lnTo>
                    <a:lnTo>
                      <a:pt x="109" y="242"/>
                    </a:lnTo>
                    <a:lnTo>
                      <a:pt x="93" y="238"/>
                    </a:lnTo>
                    <a:lnTo>
                      <a:pt x="79" y="233"/>
                    </a:lnTo>
                    <a:lnTo>
                      <a:pt x="63" y="226"/>
                    </a:lnTo>
                    <a:lnTo>
                      <a:pt x="50" y="220"/>
                    </a:lnTo>
                    <a:lnTo>
                      <a:pt x="38" y="212"/>
                    </a:lnTo>
                    <a:lnTo>
                      <a:pt x="0" y="287"/>
                    </a:lnTo>
                    <a:lnTo>
                      <a:pt x="13" y="295"/>
                    </a:lnTo>
                    <a:lnTo>
                      <a:pt x="27" y="301"/>
                    </a:lnTo>
                    <a:lnTo>
                      <a:pt x="43" y="307"/>
                    </a:lnTo>
                    <a:lnTo>
                      <a:pt x="58" y="312"/>
                    </a:lnTo>
                    <a:lnTo>
                      <a:pt x="73" y="316"/>
                    </a:lnTo>
                    <a:lnTo>
                      <a:pt x="89" y="319"/>
                    </a:lnTo>
                    <a:lnTo>
                      <a:pt x="104" y="321"/>
                    </a:lnTo>
                    <a:lnTo>
                      <a:pt x="121" y="321"/>
                    </a:lnTo>
                    <a:lnTo>
                      <a:pt x="132" y="321"/>
                    </a:lnTo>
                    <a:lnTo>
                      <a:pt x="142" y="320"/>
                    </a:lnTo>
                    <a:lnTo>
                      <a:pt x="152" y="319"/>
                    </a:lnTo>
                    <a:lnTo>
                      <a:pt x="163" y="317"/>
                    </a:lnTo>
                    <a:lnTo>
                      <a:pt x="173" y="314"/>
                    </a:lnTo>
                    <a:lnTo>
                      <a:pt x="183" y="312"/>
                    </a:lnTo>
                    <a:lnTo>
                      <a:pt x="191" y="309"/>
                    </a:lnTo>
                    <a:lnTo>
                      <a:pt x="201" y="305"/>
                    </a:lnTo>
                    <a:lnTo>
                      <a:pt x="210" y="300"/>
                    </a:lnTo>
                    <a:lnTo>
                      <a:pt x="218" y="295"/>
                    </a:lnTo>
                    <a:lnTo>
                      <a:pt x="226" y="289"/>
                    </a:lnTo>
                    <a:lnTo>
                      <a:pt x="233" y="282"/>
                    </a:lnTo>
                    <a:lnTo>
                      <a:pt x="240" y="276"/>
                    </a:lnTo>
                    <a:lnTo>
                      <a:pt x="246" y="268"/>
                    </a:lnTo>
                    <a:lnTo>
                      <a:pt x="251" y="260"/>
                    </a:lnTo>
                    <a:lnTo>
                      <a:pt x="255" y="250"/>
                    </a:lnTo>
                    <a:lnTo>
                      <a:pt x="259" y="242"/>
                    </a:lnTo>
                    <a:lnTo>
                      <a:pt x="261" y="232"/>
                    </a:lnTo>
                    <a:lnTo>
                      <a:pt x="262" y="221"/>
                    </a:lnTo>
                    <a:lnTo>
                      <a:pt x="263" y="208"/>
                    </a:lnTo>
                    <a:lnTo>
                      <a:pt x="262" y="195"/>
                    </a:lnTo>
                    <a:lnTo>
                      <a:pt x="260" y="183"/>
                    </a:lnTo>
                    <a:lnTo>
                      <a:pt x="257" y="173"/>
                    </a:lnTo>
                    <a:lnTo>
                      <a:pt x="251" y="163"/>
                    </a:lnTo>
                    <a:lnTo>
                      <a:pt x="246" y="154"/>
                    </a:lnTo>
                    <a:lnTo>
                      <a:pt x="238" y="147"/>
                    </a:lnTo>
                    <a:lnTo>
                      <a:pt x="230" y="140"/>
                    </a:lnTo>
                    <a:lnTo>
                      <a:pt x="220" y="135"/>
                    </a:lnTo>
                    <a:lnTo>
                      <a:pt x="210" y="130"/>
                    </a:lnTo>
                    <a:lnTo>
                      <a:pt x="199" y="126"/>
                    </a:lnTo>
                    <a:lnTo>
                      <a:pt x="188" y="122"/>
                    </a:lnTo>
                    <a:lnTo>
                      <a:pt x="176" y="119"/>
                    </a:lnTo>
                    <a:lnTo>
                      <a:pt x="169" y="118"/>
                    </a:lnTo>
                    <a:lnTo>
                      <a:pt x="162" y="117"/>
                    </a:lnTo>
                    <a:lnTo>
                      <a:pt x="154" y="115"/>
                    </a:lnTo>
                    <a:lnTo>
                      <a:pt x="146" y="112"/>
                    </a:lnTo>
                    <a:lnTo>
                      <a:pt x="139" y="109"/>
                    </a:lnTo>
                    <a:lnTo>
                      <a:pt x="133" y="106"/>
                    </a:lnTo>
                    <a:lnTo>
                      <a:pt x="131" y="103"/>
                    </a:lnTo>
                    <a:lnTo>
                      <a:pt x="129" y="100"/>
                    </a:lnTo>
                    <a:lnTo>
                      <a:pt x="127" y="97"/>
                    </a:lnTo>
                    <a:lnTo>
                      <a:pt x="127" y="93"/>
                    </a:lnTo>
                    <a:lnTo>
                      <a:pt x="129" y="88"/>
                    </a:lnTo>
                    <a:lnTo>
                      <a:pt x="131" y="84"/>
                    </a:lnTo>
                    <a:lnTo>
                      <a:pt x="135" y="79"/>
                    </a:lnTo>
                    <a:lnTo>
                      <a:pt x="140" y="77"/>
                    </a:lnTo>
                    <a:lnTo>
                      <a:pt x="145" y="75"/>
                    </a:lnTo>
                    <a:lnTo>
                      <a:pt x="151" y="74"/>
                    </a:lnTo>
                    <a:lnTo>
                      <a:pt x="156" y="73"/>
                    </a:lnTo>
                    <a:lnTo>
                      <a:pt x="161" y="73"/>
                    </a:lnTo>
                    <a:lnTo>
                      <a:pt x="171" y="73"/>
                    </a:lnTo>
                    <a:lnTo>
                      <a:pt x="180" y="74"/>
                    </a:lnTo>
                    <a:lnTo>
                      <a:pt x="190" y="76"/>
                    </a:lnTo>
                    <a:lnTo>
                      <a:pt x="200" y="79"/>
                    </a:lnTo>
                    <a:lnTo>
                      <a:pt x="210" y="83"/>
                    </a:lnTo>
                    <a:lnTo>
                      <a:pt x="218" y="87"/>
                    </a:lnTo>
                    <a:lnTo>
                      <a:pt x="25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6" name="Freeform 63"/>
              <p:cNvSpPr>
                <a:spLocks/>
              </p:cNvSpPr>
              <p:nvPr/>
            </p:nvSpPr>
            <p:spPr bwMode="auto">
              <a:xfrm>
                <a:off x="5527676" y="5976938"/>
                <a:ext cx="53975" cy="73025"/>
              </a:xfrm>
              <a:custGeom>
                <a:avLst/>
                <a:gdLst>
                  <a:gd name="T0" fmla="*/ 2147483647 w 239"/>
                  <a:gd name="T1" fmla="*/ 153032646 h 321"/>
                  <a:gd name="T2" fmla="*/ 2147483647 w 239"/>
                  <a:gd name="T3" fmla="*/ 82390399 h 321"/>
                  <a:gd name="T4" fmla="*/ 2147483647 w 239"/>
                  <a:gd name="T5" fmla="*/ 23547491 h 321"/>
                  <a:gd name="T6" fmla="*/ 2050240149 w 239"/>
                  <a:gd name="T7" fmla="*/ 0 h 321"/>
                  <a:gd name="T8" fmla="*/ 1739228295 w 239"/>
                  <a:gd name="T9" fmla="*/ 0 h 321"/>
                  <a:gd name="T10" fmla="*/ 1359159380 w 239"/>
                  <a:gd name="T11" fmla="*/ 82390399 h 321"/>
                  <a:gd name="T12" fmla="*/ 1013619109 w 239"/>
                  <a:gd name="T13" fmla="*/ 211927422 h 321"/>
                  <a:gd name="T14" fmla="*/ 702607254 w 239"/>
                  <a:gd name="T15" fmla="*/ 412055051 h 321"/>
                  <a:gd name="T16" fmla="*/ 437701568 w 239"/>
                  <a:gd name="T17" fmla="*/ 659329530 h 321"/>
                  <a:gd name="T18" fmla="*/ 230377269 w 239"/>
                  <a:gd name="T19" fmla="*/ 977194616 h 321"/>
                  <a:gd name="T20" fmla="*/ 80634585 w 239"/>
                  <a:gd name="T21" fmla="*/ 1318607193 h 321"/>
                  <a:gd name="T22" fmla="*/ 11526485 w 239"/>
                  <a:gd name="T23" fmla="*/ 1718914318 h 321"/>
                  <a:gd name="T24" fmla="*/ 11526485 w 239"/>
                  <a:gd name="T25" fmla="*/ 2130969369 h 321"/>
                  <a:gd name="T26" fmla="*/ 80634585 w 239"/>
                  <a:gd name="T27" fmla="*/ 2147483647 h 321"/>
                  <a:gd name="T28" fmla="*/ 230377269 w 239"/>
                  <a:gd name="T29" fmla="*/ 2147483647 h 321"/>
                  <a:gd name="T30" fmla="*/ 437701568 w 239"/>
                  <a:gd name="T31" fmla="*/ 2147483647 h 321"/>
                  <a:gd name="T32" fmla="*/ 691080769 w 239"/>
                  <a:gd name="T33" fmla="*/ 2147483647 h 321"/>
                  <a:gd name="T34" fmla="*/ 1002092623 w 239"/>
                  <a:gd name="T35" fmla="*/ 2147483647 h 321"/>
                  <a:gd name="T36" fmla="*/ 1324579924 w 239"/>
                  <a:gd name="T37" fmla="*/ 2147483647 h 321"/>
                  <a:gd name="T38" fmla="*/ 1693173392 w 239"/>
                  <a:gd name="T39" fmla="*/ 2147483647 h 321"/>
                  <a:gd name="T40" fmla="*/ 2004185246 w 239"/>
                  <a:gd name="T41" fmla="*/ 2147483647 h 321"/>
                  <a:gd name="T42" fmla="*/ 2147483647 w 239"/>
                  <a:gd name="T43" fmla="*/ 2147483647 h 321"/>
                  <a:gd name="T44" fmla="*/ 2147483647 w 239"/>
                  <a:gd name="T45" fmla="*/ 2147483647 h 321"/>
                  <a:gd name="T46" fmla="*/ 2147483647 w 239"/>
                  <a:gd name="T47" fmla="*/ 2147483647 h 321"/>
                  <a:gd name="T48" fmla="*/ 2147483647 w 239"/>
                  <a:gd name="T49" fmla="*/ 2147483647 h 321"/>
                  <a:gd name="T50" fmla="*/ 2147483647 w 239"/>
                  <a:gd name="T51" fmla="*/ 2147483647 h 321"/>
                  <a:gd name="T52" fmla="*/ 2147483647 w 239"/>
                  <a:gd name="T53" fmla="*/ 2147483647 h 321"/>
                  <a:gd name="T54" fmla="*/ 2142401220 w 239"/>
                  <a:gd name="T55" fmla="*/ 2147483647 h 321"/>
                  <a:gd name="T56" fmla="*/ 1900497465 w 239"/>
                  <a:gd name="T57" fmla="*/ 2147483647 h 321"/>
                  <a:gd name="T58" fmla="*/ 1681646907 w 239"/>
                  <a:gd name="T59" fmla="*/ 2147483647 h 321"/>
                  <a:gd name="T60" fmla="*/ 1520377737 w 239"/>
                  <a:gd name="T61" fmla="*/ 2147483647 h 321"/>
                  <a:gd name="T62" fmla="*/ 1382161538 w 239"/>
                  <a:gd name="T63" fmla="*/ 2147483647 h 321"/>
                  <a:gd name="T64" fmla="*/ 1301577992 w 239"/>
                  <a:gd name="T65" fmla="*/ 2130969369 h 321"/>
                  <a:gd name="T66" fmla="*/ 1278524795 w 239"/>
                  <a:gd name="T67" fmla="*/ 1883746758 h 321"/>
                  <a:gd name="T68" fmla="*/ 1301577992 w 239"/>
                  <a:gd name="T69" fmla="*/ 1648271844 h 321"/>
                  <a:gd name="T70" fmla="*/ 1393688023 w 239"/>
                  <a:gd name="T71" fmla="*/ 1436344649 h 321"/>
                  <a:gd name="T72" fmla="*/ 1520377737 w 239"/>
                  <a:gd name="T73" fmla="*/ 1271512210 h 321"/>
                  <a:gd name="T74" fmla="*/ 1681646907 w 239"/>
                  <a:gd name="T75" fmla="*/ 1130227262 h 321"/>
                  <a:gd name="T76" fmla="*/ 1888970979 w 239"/>
                  <a:gd name="T77" fmla="*/ 1047837090 h 321"/>
                  <a:gd name="T78" fmla="*/ 2119348249 w 239"/>
                  <a:gd name="T79" fmla="*/ 1012490033 h 321"/>
                  <a:gd name="T80" fmla="*/ 2147483647 w 239"/>
                  <a:gd name="T81" fmla="*/ 1036037524 h 321"/>
                  <a:gd name="T82" fmla="*/ 2147483647 w 239"/>
                  <a:gd name="T83" fmla="*/ 1094932073 h 321"/>
                  <a:gd name="T84" fmla="*/ 2147483647 w 239"/>
                  <a:gd name="T85" fmla="*/ 1271512210 h 3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9" h="321">
                    <a:moveTo>
                      <a:pt x="239" y="18"/>
                    </a:moveTo>
                    <a:lnTo>
                      <a:pt x="231" y="13"/>
                    </a:lnTo>
                    <a:lnTo>
                      <a:pt x="222" y="10"/>
                    </a:lnTo>
                    <a:lnTo>
                      <a:pt x="214" y="7"/>
                    </a:lnTo>
                    <a:lnTo>
                      <a:pt x="205" y="4"/>
                    </a:lnTo>
                    <a:lnTo>
                      <a:pt x="196" y="2"/>
                    </a:lnTo>
                    <a:lnTo>
                      <a:pt x="187" y="1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1" y="0"/>
                    </a:lnTo>
                    <a:lnTo>
                      <a:pt x="134" y="2"/>
                    </a:lnTo>
                    <a:lnTo>
                      <a:pt x="118" y="7"/>
                    </a:lnTo>
                    <a:lnTo>
                      <a:pt x="102" y="11"/>
                    </a:lnTo>
                    <a:lnTo>
                      <a:pt x="88" y="18"/>
                    </a:lnTo>
                    <a:lnTo>
                      <a:pt x="73" y="25"/>
                    </a:lnTo>
                    <a:lnTo>
                      <a:pt x="61" y="35"/>
                    </a:lnTo>
                    <a:lnTo>
                      <a:pt x="49" y="45"/>
                    </a:lnTo>
                    <a:lnTo>
                      <a:pt x="38" y="56"/>
                    </a:lnTo>
                    <a:lnTo>
                      <a:pt x="28" y="69"/>
                    </a:lnTo>
                    <a:lnTo>
                      <a:pt x="20" y="83"/>
                    </a:lnTo>
                    <a:lnTo>
                      <a:pt x="13" y="97"/>
                    </a:lnTo>
                    <a:lnTo>
                      <a:pt x="7" y="112"/>
                    </a:lnTo>
                    <a:lnTo>
                      <a:pt x="3" y="129"/>
                    </a:lnTo>
                    <a:lnTo>
                      <a:pt x="1" y="146"/>
                    </a:lnTo>
                    <a:lnTo>
                      <a:pt x="0" y="163"/>
                    </a:lnTo>
                    <a:lnTo>
                      <a:pt x="1" y="181"/>
                    </a:lnTo>
                    <a:lnTo>
                      <a:pt x="3" y="196"/>
                    </a:lnTo>
                    <a:lnTo>
                      <a:pt x="7" y="212"/>
                    </a:lnTo>
                    <a:lnTo>
                      <a:pt x="13" y="226"/>
                    </a:lnTo>
                    <a:lnTo>
                      <a:pt x="20" y="240"/>
                    </a:lnTo>
                    <a:lnTo>
                      <a:pt x="28" y="254"/>
                    </a:lnTo>
                    <a:lnTo>
                      <a:pt x="38" y="266"/>
                    </a:lnTo>
                    <a:lnTo>
                      <a:pt x="48" y="277"/>
                    </a:lnTo>
                    <a:lnTo>
                      <a:pt x="60" y="287"/>
                    </a:lnTo>
                    <a:lnTo>
                      <a:pt x="72" y="296"/>
                    </a:lnTo>
                    <a:lnTo>
                      <a:pt x="87" y="303"/>
                    </a:lnTo>
                    <a:lnTo>
                      <a:pt x="101" y="309"/>
                    </a:lnTo>
                    <a:lnTo>
                      <a:pt x="115" y="314"/>
                    </a:lnTo>
                    <a:lnTo>
                      <a:pt x="131" y="318"/>
                    </a:lnTo>
                    <a:lnTo>
                      <a:pt x="147" y="320"/>
                    </a:lnTo>
                    <a:lnTo>
                      <a:pt x="164" y="321"/>
                    </a:lnTo>
                    <a:lnTo>
                      <a:pt x="174" y="321"/>
                    </a:lnTo>
                    <a:lnTo>
                      <a:pt x="184" y="320"/>
                    </a:lnTo>
                    <a:lnTo>
                      <a:pt x="193" y="319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21" y="312"/>
                    </a:lnTo>
                    <a:lnTo>
                      <a:pt x="230" y="308"/>
                    </a:lnTo>
                    <a:lnTo>
                      <a:pt x="239" y="305"/>
                    </a:lnTo>
                    <a:lnTo>
                      <a:pt x="239" y="214"/>
                    </a:lnTo>
                    <a:lnTo>
                      <a:pt x="231" y="220"/>
                    </a:lnTo>
                    <a:lnTo>
                      <a:pt x="224" y="225"/>
                    </a:lnTo>
                    <a:lnTo>
                      <a:pt x="215" y="228"/>
                    </a:lnTo>
                    <a:lnTo>
                      <a:pt x="205" y="232"/>
                    </a:lnTo>
                    <a:lnTo>
                      <a:pt x="195" y="234"/>
                    </a:lnTo>
                    <a:lnTo>
                      <a:pt x="186" y="234"/>
                    </a:lnTo>
                    <a:lnTo>
                      <a:pt x="175" y="234"/>
                    </a:lnTo>
                    <a:lnTo>
                      <a:pt x="165" y="232"/>
                    </a:lnTo>
                    <a:lnTo>
                      <a:pt x="155" y="228"/>
                    </a:lnTo>
                    <a:lnTo>
                      <a:pt x="146" y="225"/>
                    </a:lnTo>
                    <a:lnTo>
                      <a:pt x="139" y="220"/>
                    </a:lnTo>
                    <a:lnTo>
                      <a:pt x="132" y="213"/>
                    </a:lnTo>
                    <a:lnTo>
                      <a:pt x="125" y="206"/>
                    </a:lnTo>
                    <a:lnTo>
                      <a:pt x="120" y="199"/>
                    </a:lnTo>
                    <a:lnTo>
                      <a:pt x="116" y="190"/>
                    </a:lnTo>
                    <a:lnTo>
                      <a:pt x="113" y="181"/>
                    </a:lnTo>
                    <a:lnTo>
                      <a:pt x="111" y="171"/>
                    </a:lnTo>
                    <a:lnTo>
                      <a:pt x="111" y="160"/>
                    </a:lnTo>
                    <a:lnTo>
                      <a:pt x="111" y="150"/>
                    </a:lnTo>
                    <a:lnTo>
                      <a:pt x="113" y="140"/>
                    </a:lnTo>
                    <a:lnTo>
                      <a:pt x="116" y="131"/>
                    </a:lnTo>
                    <a:lnTo>
                      <a:pt x="121" y="122"/>
                    </a:lnTo>
                    <a:lnTo>
                      <a:pt x="125" y="115"/>
                    </a:lnTo>
                    <a:lnTo>
                      <a:pt x="132" y="108"/>
                    </a:lnTo>
                    <a:lnTo>
                      <a:pt x="139" y="101"/>
                    </a:lnTo>
                    <a:lnTo>
                      <a:pt x="146" y="96"/>
                    </a:lnTo>
                    <a:lnTo>
                      <a:pt x="155" y="93"/>
                    </a:lnTo>
                    <a:lnTo>
                      <a:pt x="164" y="89"/>
                    </a:lnTo>
                    <a:lnTo>
                      <a:pt x="174" y="87"/>
                    </a:lnTo>
                    <a:lnTo>
                      <a:pt x="184" y="86"/>
                    </a:lnTo>
                    <a:lnTo>
                      <a:pt x="192" y="87"/>
                    </a:lnTo>
                    <a:lnTo>
                      <a:pt x="199" y="88"/>
                    </a:lnTo>
                    <a:lnTo>
                      <a:pt x="206" y="90"/>
                    </a:lnTo>
                    <a:lnTo>
                      <a:pt x="214" y="93"/>
                    </a:lnTo>
                    <a:lnTo>
                      <a:pt x="227" y="99"/>
                    </a:lnTo>
                    <a:lnTo>
                      <a:pt x="239" y="108"/>
                    </a:lnTo>
                    <a:lnTo>
                      <a:pt x="23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7" name="Freeform 64"/>
              <p:cNvSpPr>
                <a:spLocks/>
              </p:cNvSpPr>
              <p:nvPr/>
            </p:nvSpPr>
            <p:spPr bwMode="auto">
              <a:xfrm>
                <a:off x="5595938" y="5937250"/>
                <a:ext cx="73025" cy="111125"/>
              </a:xfrm>
              <a:custGeom>
                <a:avLst/>
                <a:gdLst>
                  <a:gd name="T0" fmla="*/ 0 w 319"/>
                  <a:gd name="T1" fmla="*/ 0 h 488"/>
                  <a:gd name="T2" fmla="*/ 0 w 319"/>
                  <a:gd name="T3" fmla="*/ 2147483647 h 488"/>
                  <a:gd name="T4" fmla="*/ 1283575763 w 319"/>
                  <a:gd name="T5" fmla="*/ 2147483647 h 488"/>
                  <a:gd name="T6" fmla="*/ 1283575763 w 319"/>
                  <a:gd name="T7" fmla="*/ 2147483647 h 488"/>
                  <a:gd name="T8" fmla="*/ 1295576128 w 319"/>
                  <a:gd name="T9" fmla="*/ 2147483647 h 488"/>
                  <a:gd name="T10" fmla="*/ 1319577088 w 319"/>
                  <a:gd name="T11" fmla="*/ 2147483647 h 488"/>
                  <a:gd name="T12" fmla="*/ 1367578778 w 319"/>
                  <a:gd name="T13" fmla="*/ 2147483647 h 488"/>
                  <a:gd name="T14" fmla="*/ 1427528640 w 319"/>
                  <a:gd name="T15" fmla="*/ 2147483647 h 488"/>
                  <a:gd name="T16" fmla="*/ 1475530331 w 319"/>
                  <a:gd name="T17" fmla="*/ 2147483647 h 488"/>
                  <a:gd name="T18" fmla="*/ 1523532021 w 319"/>
                  <a:gd name="T19" fmla="*/ 2147483647 h 488"/>
                  <a:gd name="T20" fmla="*/ 1571481518 w 319"/>
                  <a:gd name="T21" fmla="*/ 2147483647 h 488"/>
                  <a:gd name="T22" fmla="*/ 1643484168 w 319"/>
                  <a:gd name="T23" fmla="*/ 2147483647 h 488"/>
                  <a:gd name="T24" fmla="*/ 1703434030 w 319"/>
                  <a:gd name="T25" fmla="*/ 2147483647 h 488"/>
                  <a:gd name="T26" fmla="*/ 1787437046 w 319"/>
                  <a:gd name="T27" fmla="*/ 2147483647 h 488"/>
                  <a:gd name="T28" fmla="*/ 1871387639 w 319"/>
                  <a:gd name="T29" fmla="*/ 2147483647 h 488"/>
                  <a:gd name="T30" fmla="*/ 1955390883 w 319"/>
                  <a:gd name="T31" fmla="*/ 2147483647 h 488"/>
                  <a:gd name="T32" fmla="*/ 2051341841 w 319"/>
                  <a:gd name="T33" fmla="*/ 2147483647 h 488"/>
                  <a:gd name="T34" fmla="*/ 2135292663 w 319"/>
                  <a:gd name="T35" fmla="*/ 2147483647 h 488"/>
                  <a:gd name="T36" fmla="*/ 2147483647 w 319"/>
                  <a:gd name="T37" fmla="*/ 2147483647 h 488"/>
                  <a:gd name="T38" fmla="*/ 2147483647 w 319"/>
                  <a:gd name="T39" fmla="*/ 2147483647 h 488"/>
                  <a:gd name="T40" fmla="*/ 2147483647 w 319"/>
                  <a:gd name="T41" fmla="*/ 2147483647 h 488"/>
                  <a:gd name="T42" fmla="*/ 2147483647 w 319"/>
                  <a:gd name="T43" fmla="*/ 2147483647 h 488"/>
                  <a:gd name="T44" fmla="*/ 2147483647 w 319"/>
                  <a:gd name="T45" fmla="*/ 2147483647 h 488"/>
                  <a:gd name="T46" fmla="*/ 2147483647 w 319"/>
                  <a:gd name="T47" fmla="*/ 2147483647 h 488"/>
                  <a:gd name="T48" fmla="*/ 2147483647 w 319"/>
                  <a:gd name="T49" fmla="*/ 2147483647 h 488"/>
                  <a:gd name="T50" fmla="*/ 2147483647 w 319"/>
                  <a:gd name="T51" fmla="*/ 2147483647 h 488"/>
                  <a:gd name="T52" fmla="*/ 2147483647 w 319"/>
                  <a:gd name="T53" fmla="*/ 2147483647 h 488"/>
                  <a:gd name="T54" fmla="*/ 2147483647 w 319"/>
                  <a:gd name="T55" fmla="*/ 2147483647 h 488"/>
                  <a:gd name="T56" fmla="*/ 2147483647 w 319"/>
                  <a:gd name="T57" fmla="*/ 2147483647 h 488"/>
                  <a:gd name="T58" fmla="*/ 2147483647 w 319"/>
                  <a:gd name="T59" fmla="*/ 2147483647 h 488"/>
                  <a:gd name="T60" fmla="*/ 2147483647 w 319"/>
                  <a:gd name="T61" fmla="*/ 2147483647 h 488"/>
                  <a:gd name="T62" fmla="*/ 2147483647 w 319"/>
                  <a:gd name="T63" fmla="*/ 2147483647 h 488"/>
                  <a:gd name="T64" fmla="*/ 2147483647 w 319"/>
                  <a:gd name="T65" fmla="*/ 2147483647 h 488"/>
                  <a:gd name="T66" fmla="*/ 2147483647 w 319"/>
                  <a:gd name="T67" fmla="*/ 2147483647 h 488"/>
                  <a:gd name="T68" fmla="*/ 2147483647 w 319"/>
                  <a:gd name="T69" fmla="*/ 2147483647 h 488"/>
                  <a:gd name="T70" fmla="*/ 2147483647 w 319"/>
                  <a:gd name="T71" fmla="*/ 2147483647 h 488"/>
                  <a:gd name="T72" fmla="*/ 2147483647 w 319"/>
                  <a:gd name="T73" fmla="*/ 2147483647 h 488"/>
                  <a:gd name="T74" fmla="*/ 2147483647 w 319"/>
                  <a:gd name="T75" fmla="*/ 2147483647 h 488"/>
                  <a:gd name="T76" fmla="*/ 2147483647 w 319"/>
                  <a:gd name="T77" fmla="*/ 2147483647 h 488"/>
                  <a:gd name="T78" fmla="*/ 2147483647 w 319"/>
                  <a:gd name="T79" fmla="*/ 2147483647 h 488"/>
                  <a:gd name="T80" fmla="*/ 2147483647 w 319"/>
                  <a:gd name="T81" fmla="*/ 2147483647 h 488"/>
                  <a:gd name="T82" fmla="*/ 2147483647 w 319"/>
                  <a:gd name="T83" fmla="*/ 2147483647 h 488"/>
                  <a:gd name="T84" fmla="*/ 2147483647 w 319"/>
                  <a:gd name="T85" fmla="*/ 2147483647 h 488"/>
                  <a:gd name="T86" fmla="*/ 2147483647 w 319"/>
                  <a:gd name="T87" fmla="*/ 2147483647 h 488"/>
                  <a:gd name="T88" fmla="*/ 2147483647 w 319"/>
                  <a:gd name="T89" fmla="*/ 2125451668 h 488"/>
                  <a:gd name="T90" fmla="*/ 2147483647 w 319"/>
                  <a:gd name="T91" fmla="*/ 2101806181 h 488"/>
                  <a:gd name="T92" fmla="*/ 2147483647 w 319"/>
                  <a:gd name="T93" fmla="*/ 2090035129 h 488"/>
                  <a:gd name="T94" fmla="*/ 2147483647 w 319"/>
                  <a:gd name="T95" fmla="*/ 2090035129 h 488"/>
                  <a:gd name="T96" fmla="*/ 2111344126 w 319"/>
                  <a:gd name="T97" fmla="*/ 2113628925 h 488"/>
                  <a:gd name="T98" fmla="*/ 1943390289 w 319"/>
                  <a:gd name="T99" fmla="*/ 2147483647 h 488"/>
                  <a:gd name="T100" fmla="*/ 1799437411 w 319"/>
                  <a:gd name="T101" fmla="*/ 2147483647 h 488"/>
                  <a:gd name="T102" fmla="*/ 1667485128 w 319"/>
                  <a:gd name="T103" fmla="*/ 2147483647 h 488"/>
                  <a:gd name="T104" fmla="*/ 1535532615 w 319"/>
                  <a:gd name="T105" fmla="*/ 2147483647 h 488"/>
                  <a:gd name="T106" fmla="*/ 1415528046 w 319"/>
                  <a:gd name="T107" fmla="*/ 2147483647 h 488"/>
                  <a:gd name="T108" fmla="*/ 1295576128 w 319"/>
                  <a:gd name="T109" fmla="*/ 2147483647 h 488"/>
                  <a:gd name="T110" fmla="*/ 1283575763 w 319"/>
                  <a:gd name="T111" fmla="*/ 2147483647 h 488"/>
                  <a:gd name="T112" fmla="*/ 1283575763 w 319"/>
                  <a:gd name="T113" fmla="*/ 0 h 488"/>
                  <a:gd name="T114" fmla="*/ 0 w 319"/>
                  <a:gd name="T115" fmla="*/ 0 h 4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19" h="488">
                    <a:moveTo>
                      <a:pt x="0" y="0"/>
                    </a:moveTo>
                    <a:lnTo>
                      <a:pt x="0" y="488"/>
                    </a:lnTo>
                    <a:lnTo>
                      <a:pt x="107" y="488"/>
                    </a:lnTo>
                    <a:lnTo>
                      <a:pt x="107" y="334"/>
                    </a:lnTo>
                    <a:lnTo>
                      <a:pt x="108" y="320"/>
                    </a:lnTo>
                    <a:lnTo>
                      <a:pt x="110" y="307"/>
                    </a:lnTo>
                    <a:lnTo>
                      <a:pt x="114" y="295"/>
                    </a:lnTo>
                    <a:lnTo>
                      <a:pt x="119" y="284"/>
                    </a:lnTo>
                    <a:lnTo>
                      <a:pt x="123" y="280"/>
                    </a:lnTo>
                    <a:lnTo>
                      <a:pt x="127" y="275"/>
                    </a:lnTo>
                    <a:lnTo>
                      <a:pt x="131" y="272"/>
                    </a:lnTo>
                    <a:lnTo>
                      <a:pt x="137" y="269"/>
                    </a:lnTo>
                    <a:lnTo>
                      <a:pt x="142" y="265"/>
                    </a:lnTo>
                    <a:lnTo>
                      <a:pt x="149" y="263"/>
                    </a:lnTo>
                    <a:lnTo>
                      <a:pt x="156" y="262"/>
                    </a:lnTo>
                    <a:lnTo>
                      <a:pt x="163" y="262"/>
                    </a:lnTo>
                    <a:lnTo>
                      <a:pt x="171" y="262"/>
                    </a:lnTo>
                    <a:lnTo>
                      <a:pt x="178" y="263"/>
                    </a:lnTo>
                    <a:lnTo>
                      <a:pt x="183" y="265"/>
                    </a:lnTo>
                    <a:lnTo>
                      <a:pt x="189" y="269"/>
                    </a:lnTo>
                    <a:lnTo>
                      <a:pt x="193" y="272"/>
                    </a:lnTo>
                    <a:lnTo>
                      <a:pt x="198" y="275"/>
                    </a:lnTo>
                    <a:lnTo>
                      <a:pt x="201" y="280"/>
                    </a:lnTo>
                    <a:lnTo>
                      <a:pt x="203" y="284"/>
                    </a:lnTo>
                    <a:lnTo>
                      <a:pt x="208" y="295"/>
                    </a:lnTo>
                    <a:lnTo>
                      <a:pt x="210" y="307"/>
                    </a:lnTo>
                    <a:lnTo>
                      <a:pt x="211" y="320"/>
                    </a:lnTo>
                    <a:lnTo>
                      <a:pt x="212" y="334"/>
                    </a:lnTo>
                    <a:lnTo>
                      <a:pt x="212" y="488"/>
                    </a:lnTo>
                    <a:lnTo>
                      <a:pt x="319" y="488"/>
                    </a:lnTo>
                    <a:lnTo>
                      <a:pt x="319" y="304"/>
                    </a:lnTo>
                    <a:lnTo>
                      <a:pt x="318" y="285"/>
                    </a:lnTo>
                    <a:lnTo>
                      <a:pt x="316" y="267"/>
                    </a:lnTo>
                    <a:lnTo>
                      <a:pt x="311" y="252"/>
                    </a:lnTo>
                    <a:lnTo>
                      <a:pt x="306" y="237"/>
                    </a:lnTo>
                    <a:lnTo>
                      <a:pt x="299" y="223"/>
                    </a:lnTo>
                    <a:lnTo>
                      <a:pt x="290" y="211"/>
                    </a:lnTo>
                    <a:lnTo>
                      <a:pt x="286" y="206"/>
                    </a:lnTo>
                    <a:lnTo>
                      <a:pt x="280" y="201"/>
                    </a:lnTo>
                    <a:lnTo>
                      <a:pt x="275" y="197"/>
                    </a:lnTo>
                    <a:lnTo>
                      <a:pt x="268" y="192"/>
                    </a:lnTo>
                    <a:lnTo>
                      <a:pt x="262" y="189"/>
                    </a:lnTo>
                    <a:lnTo>
                      <a:pt x="255" y="186"/>
                    </a:lnTo>
                    <a:lnTo>
                      <a:pt x="247" y="182"/>
                    </a:lnTo>
                    <a:lnTo>
                      <a:pt x="240" y="180"/>
                    </a:lnTo>
                    <a:lnTo>
                      <a:pt x="223" y="178"/>
                    </a:lnTo>
                    <a:lnTo>
                      <a:pt x="205" y="177"/>
                    </a:lnTo>
                    <a:lnTo>
                      <a:pt x="190" y="177"/>
                    </a:lnTo>
                    <a:lnTo>
                      <a:pt x="176" y="179"/>
                    </a:lnTo>
                    <a:lnTo>
                      <a:pt x="162" y="184"/>
                    </a:lnTo>
                    <a:lnTo>
                      <a:pt x="150" y="188"/>
                    </a:lnTo>
                    <a:lnTo>
                      <a:pt x="139" y="195"/>
                    </a:lnTo>
                    <a:lnTo>
                      <a:pt x="128" y="203"/>
                    </a:lnTo>
                    <a:lnTo>
                      <a:pt x="118" y="213"/>
                    </a:lnTo>
                    <a:lnTo>
                      <a:pt x="108" y="224"/>
                    </a:lnTo>
                    <a:lnTo>
                      <a:pt x="107" y="224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8" name="Freeform 65"/>
              <p:cNvSpPr>
                <a:spLocks/>
              </p:cNvSpPr>
              <p:nvPr/>
            </p:nvSpPr>
            <p:spPr bwMode="auto">
              <a:xfrm>
                <a:off x="5683251" y="5980113"/>
                <a:ext cx="73025" cy="69850"/>
              </a:xfrm>
              <a:custGeom>
                <a:avLst/>
                <a:gdLst>
                  <a:gd name="T0" fmla="*/ 0 w 322"/>
                  <a:gd name="T1" fmla="*/ 0 h 311"/>
                  <a:gd name="T2" fmla="*/ 0 w 322"/>
                  <a:gd name="T3" fmla="*/ 2050661466 h 311"/>
                  <a:gd name="T4" fmla="*/ 23350084 w 322"/>
                  <a:gd name="T5" fmla="*/ 2147483647 h 311"/>
                  <a:gd name="T6" fmla="*/ 46648688 w 322"/>
                  <a:gd name="T7" fmla="*/ 2147483647 h 311"/>
                  <a:gd name="T8" fmla="*/ 81673700 w 322"/>
                  <a:gd name="T9" fmla="*/ 2147483647 h 311"/>
                  <a:gd name="T10" fmla="*/ 151620764 w 322"/>
                  <a:gd name="T11" fmla="*/ 2147483647 h 311"/>
                  <a:gd name="T12" fmla="*/ 221619536 w 322"/>
                  <a:gd name="T13" fmla="*/ 2147483647 h 311"/>
                  <a:gd name="T14" fmla="*/ 314916684 w 322"/>
                  <a:gd name="T15" fmla="*/ 2147483647 h 311"/>
                  <a:gd name="T16" fmla="*/ 431563916 w 322"/>
                  <a:gd name="T17" fmla="*/ 2147483647 h 311"/>
                  <a:gd name="T18" fmla="*/ 548211148 w 322"/>
                  <a:gd name="T19" fmla="*/ 2147483647 h 311"/>
                  <a:gd name="T20" fmla="*/ 676533309 w 322"/>
                  <a:gd name="T21" fmla="*/ 2147483647 h 311"/>
                  <a:gd name="T22" fmla="*/ 816479145 w 322"/>
                  <a:gd name="T23" fmla="*/ 2147483647 h 311"/>
                  <a:gd name="T24" fmla="*/ 968100136 w 322"/>
                  <a:gd name="T25" fmla="*/ 2147483647 h 311"/>
                  <a:gd name="T26" fmla="*/ 1143070984 w 322"/>
                  <a:gd name="T27" fmla="*/ 2147483647 h 311"/>
                  <a:gd name="T28" fmla="*/ 1306366677 w 322"/>
                  <a:gd name="T29" fmla="*/ 2147483647 h 311"/>
                  <a:gd name="T30" fmla="*/ 1493012680 w 322"/>
                  <a:gd name="T31" fmla="*/ 2147483647 h 311"/>
                  <a:gd name="T32" fmla="*/ 1679606977 w 322"/>
                  <a:gd name="T33" fmla="*/ 2147483647 h 311"/>
                  <a:gd name="T34" fmla="*/ 1866252754 w 322"/>
                  <a:gd name="T35" fmla="*/ 2147483647 h 311"/>
                  <a:gd name="T36" fmla="*/ 2076197361 w 322"/>
                  <a:gd name="T37" fmla="*/ 2147483647 h 311"/>
                  <a:gd name="T38" fmla="*/ 2147483647 w 322"/>
                  <a:gd name="T39" fmla="*/ 2147483647 h 311"/>
                  <a:gd name="T40" fmla="*/ 2147483647 w 322"/>
                  <a:gd name="T41" fmla="*/ 2147483647 h 311"/>
                  <a:gd name="T42" fmla="*/ 2147483647 w 322"/>
                  <a:gd name="T43" fmla="*/ 2147483647 h 311"/>
                  <a:gd name="T44" fmla="*/ 2147483647 w 322"/>
                  <a:gd name="T45" fmla="*/ 2147483647 h 311"/>
                  <a:gd name="T46" fmla="*/ 2147483647 w 322"/>
                  <a:gd name="T47" fmla="*/ 2147483647 h 311"/>
                  <a:gd name="T48" fmla="*/ 2147483647 w 322"/>
                  <a:gd name="T49" fmla="*/ 2147483647 h 311"/>
                  <a:gd name="T50" fmla="*/ 2147483647 w 322"/>
                  <a:gd name="T51" fmla="*/ 2147483647 h 311"/>
                  <a:gd name="T52" fmla="*/ 2147483647 w 322"/>
                  <a:gd name="T53" fmla="*/ 2147483647 h 311"/>
                  <a:gd name="T54" fmla="*/ 2147483647 w 322"/>
                  <a:gd name="T55" fmla="*/ 2147483647 h 311"/>
                  <a:gd name="T56" fmla="*/ 2147483647 w 322"/>
                  <a:gd name="T57" fmla="*/ 2147483647 h 311"/>
                  <a:gd name="T58" fmla="*/ 2147483647 w 322"/>
                  <a:gd name="T59" fmla="*/ 2147483647 h 311"/>
                  <a:gd name="T60" fmla="*/ 2147483647 w 322"/>
                  <a:gd name="T61" fmla="*/ 2147483647 h 311"/>
                  <a:gd name="T62" fmla="*/ 2147483647 w 322"/>
                  <a:gd name="T63" fmla="*/ 2147483647 h 311"/>
                  <a:gd name="T64" fmla="*/ 2147483647 w 322"/>
                  <a:gd name="T65" fmla="*/ 2147483647 h 311"/>
                  <a:gd name="T66" fmla="*/ 2147483647 w 322"/>
                  <a:gd name="T67" fmla="*/ 2050661466 h 311"/>
                  <a:gd name="T68" fmla="*/ 2147483647 w 322"/>
                  <a:gd name="T69" fmla="*/ 0 h 311"/>
                  <a:gd name="T70" fmla="*/ 2147483647 w 322"/>
                  <a:gd name="T71" fmla="*/ 0 h 311"/>
                  <a:gd name="T72" fmla="*/ 2147483647 w 322"/>
                  <a:gd name="T73" fmla="*/ 1824065595 h 311"/>
                  <a:gd name="T74" fmla="*/ 2147483647 w 322"/>
                  <a:gd name="T75" fmla="*/ 1926064114 h 311"/>
                  <a:gd name="T76" fmla="*/ 2147483647 w 322"/>
                  <a:gd name="T77" fmla="*/ 2028011873 h 311"/>
                  <a:gd name="T78" fmla="*/ 2147483647 w 322"/>
                  <a:gd name="T79" fmla="*/ 2107310265 h 311"/>
                  <a:gd name="T80" fmla="*/ 2147483647 w 322"/>
                  <a:gd name="T81" fmla="*/ 2147483647 h 311"/>
                  <a:gd name="T82" fmla="*/ 2147483647 w 322"/>
                  <a:gd name="T83" fmla="*/ 2147483647 h 311"/>
                  <a:gd name="T84" fmla="*/ 2147483647 w 322"/>
                  <a:gd name="T85" fmla="*/ 2147483647 h 311"/>
                  <a:gd name="T86" fmla="*/ 2147483647 w 322"/>
                  <a:gd name="T87" fmla="*/ 2147483647 h 311"/>
                  <a:gd name="T88" fmla="*/ 2147483647 w 322"/>
                  <a:gd name="T89" fmla="*/ 2147483647 h 311"/>
                  <a:gd name="T90" fmla="*/ 2147483647 w 322"/>
                  <a:gd name="T91" fmla="*/ 2147483647 h 311"/>
                  <a:gd name="T92" fmla="*/ 2099495964 w 322"/>
                  <a:gd name="T93" fmla="*/ 2147483647 h 311"/>
                  <a:gd name="T94" fmla="*/ 1994523661 w 322"/>
                  <a:gd name="T95" fmla="*/ 2147483647 h 311"/>
                  <a:gd name="T96" fmla="*/ 1866252754 w 322"/>
                  <a:gd name="T97" fmla="*/ 2147483647 h 311"/>
                  <a:gd name="T98" fmla="*/ 1749605521 w 322"/>
                  <a:gd name="T99" fmla="*/ 2147483647 h 311"/>
                  <a:gd name="T100" fmla="*/ 1656308373 w 322"/>
                  <a:gd name="T101" fmla="*/ 2147483647 h 311"/>
                  <a:gd name="T102" fmla="*/ 1562959745 w 322"/>
                  <a:gd name="T103" fmla="*/ 2147483647 h 311"/>
                  <a:gd name="T104" fmla="*/ 1481337525 w 322"/>
                  <a:gd name="T105" fmla="*/ 2147483647 h 311"/>
                  <a:gd name="T106" fmla="*/ 1423013909 w 322"/>
                  <a:gd name="T107" fmla="*/ 2147483647 h 311"/>
                  <a:gd name="T108" fmla="*/ 1364690293 w 322"/>
                  <a:gd name="T109" fmla="*/ 2147483647 h 311"/>
                  <a:gd name="T110" fmla="*/ 1329716761 w 322"/>
                  <a:gd name="T111" fmla="*/ 2147483647 h 311"/>
                  <a:gd name="T112" fmla="*/ 1306366677 w 322"/>
                  <a:gd name="T113" fmla="*/ 2147483647 h 311"/>
                  <a:gd name="T114" fmla="*/ 1283016593 w 322"/>
                  <a:gd name="T115" fmla="*/ 2107310265 h 311"/>
                  <a:gd name="T116" fmla="*/ 1271393145 w 322"/>
                  <a:gd name="T117" fmla="*/ 2028011873 h 311"/>
                  <a:gd name="T118" fmla="*/ 1248043061 w 322"/>
                  <a:gd name="T119" fmla="*/ 1926064114 h 311"/>
                  <a:gd name="T120" fmla="*/ 1248043061 w 322"/>
                  <a:gd name="T121" fmla="*/ 1824065595 h 311"/>
                  <a:gd name="T122" fmla="*/ 1248043061 w 322"/>
                  <a:gd name="T123" fmla="*/ 0 h 311"/>
                  <a:gd name="T124" fmla="*/ 0 w 322"/>
                  <a:gd name="T125" fmla="*/ 0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22" h="311">
                    <a:moveTo>
                      <a:pt x="0" y="0"/>
                    </a:moveTo>
                    <a:lnTo>
                      <a:pt x="0" y="181"/>
                    </a:lnTo>
                    <a:lnTo>
                      <a:pt x="2" y="198"/>
                    </a:lnTo>
                    <a:lnTo>
                      <a:pt x="4" y="215"/>
                    </a:lnTo>
                    <a:lnTo>
                      <a:pt x="7" y="230"/>
                    </a:lnTo>
                    <a:lnTo>
                      <a:pt x="13" y="244"/>
                    </a:lnTo>
                    <a:lnTo>
                      <a:pt x="19" y="255"/>
                    </a:lnTo>
                    <a:lnTo>
                      <a:pt x="27" y="266"/>
                    </a:lnTo>
                    <a:lnTo>
                      <a:pt x="37" y="276"/>
                    </a:lnTo>
                    <a:lnTo>
                      <a:pt x="47" y="283"/>
                    </a:lnTo>
                    <a:lnTo>
                      <a:pt x="58" y="290"/>
                    </a:lnTo>
                    <a:lnTo>
                      <a:pt x="70" y="297"/>
                    </a:lnTo>
                    <a:lnTo>
                      <a:pt x="83" y="301"/>
                    </a:lnTo>
                    <a:lnTo>
                      <a:pt x="98" y="304"/>
                    </a:lnTo>
                    <a:lnTo>
                      <a:pt x="112" y="308"/>
                    </a:lnTo>
                    <a:lnTo>
                      <a:pt x="128" y="310"/>
                    </a:lnTo>
                    <a:lnTo>
                      <a:pt x="144" y="311"/>
                    </a:lnTo>
                    <a:lnTo>
                      <a:pt x="160" y="311"/>
                    </a:lnTo>
                    <a:lnTo>
                      <a:pt x="178" y="311"/>
                    </a:lnTo>
                    <a:lnTo>
                      <a:pt x="194" y="310"/>
                    </a:lnTo>
                    <a:lnTo>
                      <a:pt x="209" y="308"/>
                    </a:lnTo>
                    <a:lnTo>
                      <a:pt x="224" y="304"/>
                    </a:lnTo>
                    <a:lnTo>
                      <a:pt x="238" y="301"/>
                    </a:lnTo>
                    <a:lnTo>
                      <a:pt x="251" y="297"/>
                    </a:lnTo>
                    <a:lnTo>
                      <a:pt x="264" y="290"/>
                    </a:lnTo>
                    <a:lnTo>
                      <a:pt x="275" y="283"/>
                    </a:lnTo>
                    <a:lnTo>
                      <a:pt x="285" y="276"/>
                    </a:lnTo>
                    <a:lnTo>
                      <a:pt x="294" y="266"/>
                    </a:lnTo>
                    <a:lnTo>
                      <a:pt x="303" y="255"/>
                    </a:lnTo>
                    <a:lnTo>
                      <a:pt x="309" y="244"/>
                    </a:lnTo>
                    <a:lnTo>
                      <a:pt x="314" y="230"/>
                    </a:lnTo>
                    <a:lnTo>
                      <a:pt x="318" y="215"/>
                    </a:lnTo>
                    <a:lnTo>
                      <a:pt x="320" y="198"/>
                    </a:lnTo>
                    <a:lnTo>
                      <a:pt x="322" y="181"/>
                    </a:lnTo>
                    <a:lnTo>
                      <a:pt x="322" y="0"/>
                    </a:lnTo>
                    <a:lnTo>
                      <a:pt x="214" y="0"/>
                    </a:lnTo>
                    <a:lnTo>
                      <a:pt x="214" y="161"/>
                    </a:lnTo>
                    <a:lnTo>
                      <a:pt x="214" y="170"/>
                    </a:lnTo>
                    <a:lnTo>
                      <a:pt x="213" y="179"/>
                    </a:lnTo>
                    <a:lnTo>
                      <a:pt x="212" y="186"/>
                    </a:lnTo>
                    <a:lnTo>
                      <a:pt x="210" y="194"/>
                    </a:lnTo>
                    <a:lnTo>
                      <a:pt x="208" y="202"/>
                    </a:lnTo>
                    <a:lnTo>
                      <a:pt x="205" y="207"/>
                    </a:lnTo>
                    <a:lnTo>
                      <a:pt x="200" y="213"/>
                    </a:lnTo>
                    <a:lnTo>
                      <a:pt x="195" y="217"/>
                    </a:lnTo>
                    <a:lnTo>
                      <a:pt x="188" y="221"/>
                    </a:lnTo>
                    <a:lnTo>
                      <a:pt x="180" y="224"/>
                    </a:lnTo>
                    <a:lnTo>
                      <a:pt x="171" y="225"/>
                    </a:lnTo>
                    <a:lnTo>
                      <a:pt x="160" y="226"/>
                    </a:lnTo>
                    <a:lnTo>
                      <a:pt x="150" y="225"/>
                    </a:lnTo>
                    <a:lnTo>
                      <a:pt x="142" y="224"/>
                    </a:lnTo>
                    <a:lnTo>
                      <a:pt x="134" y="221"/>
                    </a:lnTo>
                    <a:lnTo>
                      <a:pt x="127" y="217"/>
                    </a:lnTo>
                    <a:lnTo>
                      <a:pt x="122" y="213"/>
                    </a:lnTo>
                    <a:lnTo>
                      <a:pt x="117" y="207"/>
                    </a:lnTo>
                    <a:lnTo>
                      <a:pt x="114" y="202"/>
                    </a:lnTo>
                    <a:lnTo>
                      <a:pt x="112" y="194"/>
                    </a:lnTo>
                    <a:lnTo>
                      <a:pt x="110" y="186"/>
                    </a:lnTo>
                    <a:lnTo>
                      <a:pt x="109" y="179"/>
                    </a:lnTo>
                    <a:lnTo>
                      <a:pt x="107" y="170"/>
                    </a:lnTo>
                    <a:lnTo>
                      <a:pt x="107" y="161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" name="Rectangle 66"/>
              <p:cNvSpPr>
                <a:spLocks noChangeArrowheads="1"/>
              </p:cNvSpPr>
              <p:nvPr/>
            </p:nvSpPr>
            <p:spPr bwMode="auto">
              <a:xfrm>
                <a:off x="5772191" y="5937241"/>
                <a:ext cx="23812" cy="111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2070" name="Freeform 67"/>
              <p:cNvSpPr>
                <a:spLocks noEditPoints="1"/>
              </p:cNvSpPr>
              <p:nvPr/>
            </p:nvSpPr>
            <p:spPr bwMode="auto">
              <a:xfrm>
                <a:off x="5807076" y="5976938"/>
                <a:ext cx="76200" cy="73025"/>
              </a:xfrm>
              <a:custGeom>
                <a:avLst/>
                <a:gdLst>
                  <a:gd name="T0" fmla="*/ 1342001906 w 333"/>
                  <a:gd name="T1" fmla="*/ 1283311776 h 321"/>
                  <a:gd name="T2" fmla="*/ 1401904717 w 333"/>
                  <a:gd name="T3" fmla="*/ 1130227262 h 321"/>
                  <a:gd name="T4" fmla="*/ 1509719479 w 333"/>
                  <a:gd name="T5" fmla="*/ 1000742107 h 321"/>
                  <a:gd name="T6" fmla="*/ 1641568591 w 333"/>
                  <a:gd name="T7" fmla="*/ 906552142 h 321"/>
                  <a:gd name="T8" fmla="*/ 1797295076 w 333"/>
                  <a:gd name="T9" fmla="*/ 847657593 h 321"/>
                  <a:gd name="T10" fmla="*/ 1977055910 w 333"/>
                  <a:gd name="T11" fmla="*/ 812362176 h 321"/>
                  <a:gd name="T12" fmla="*/ 2147483647 w 333"/>
                  <a:gd name="T13" fmla="*/ 812362176 h 321"/>
                  <a:gd name="T14" fmla="*/ 2147483647 w 333"/>
                  <a:gd name="T15" fmla="*/ 859457159 h 321"/>
                  <a:gd name="T16" fmla="*/ 2147483647 w 333"/>
                  <a:gd name="T17" fmla="*/ 918300067 h 321"/>
                  <a:gd name="T18" fmla="*/ 2147483647 w 333"/>
                  <a:gd name="T19" fmla="*/ 1012490033 h 321"/>
                  <a:gd name="T20" fmla="*/ 2147483647 w 333"/>
                  <a:gd name="T21" fmla="*/ 1142027055 h 321"/>
                  <a:gd name="T22" fmla="*/ 2147483647 w 333"/>
                  <a:gd name="T23" fmla="*/ 1283311776 h 321"/>
                  <a:gd name="T24" fmla="*/ 1318019730 w 333"/>
                  <a:gd name="T25" fmla="*/ 1377501741 h 321"/>
                  <a:gd name="T26" fmla="*/ 2147483647 w 333"/>
                  <a:gd name="T27" fmla="*/ 1813104284 h 321"/>
                  <a:gd name="T28" fmla="*/ 2147483647 w 333"/>
                  <a:gd name="T29" fmla="*/ 1530534615 h 321"/>
                  <a:gd name="T30" fmla="*/ 2147483647 w 333"/>
                  <a:gd name="T31" fmla="*/ 1271512210 h 321"/>
                  <a:gd name="T32" fmla="*/ 2147483647 w 333"/>
                  <a:gd name="T33" fmla="*/ 1024289599 h 321"/>
                  <a:gd name="T34" fmla="*/ 2147483647 w 333"/>
                  <a:gd name="T35" fmla="*/ 800562610 h 321"/>
                  <a:gd name="T36" fmla="*/ 2147483647 w 333"/>
                  <a:gd name="T37" fmla="*/ 612234548 h 321"/>
                  <a:gd name="T38" fmla="*/ 2147483647 w 333"/>
                  <a:gd name="T39" fmla="*/ 435602542 h 321"/>
                  <a:gd name="T40" fmla="*/ 2147483647 w 333"/>
                  <a:gd name="T41" fmla="*/ 294317594 h 321"/>
                  <a:gd name="T42" fmla="*/ 2147483647 w 333"/>
                  <a:gd name="T43" fmla="*/ 176580137 h 321"/>
                  <a:gd name="T44" fmla="*/ 2147483647 w 333"/>
                  <a:gd name="T45" fmla="*/ 94189965 h 321"/>
                  <a:gd name="T46" fmla="*/ 2147483647 w 333"/>
                  <a:gd name="T47" fmla="*/ 23547491 h 321"/>
                  <a:gd name="T48" fmla="*/ 2147483647 w 333"/>
                  <a:gd name="T49" fmla="*/ 0 h 321"/>
                  <a:gd name="T50" fmla="*/ 1785303987 w 333"/>
                  <a:gd name="T51" fmla="*/ 0 h 321"/>
                  <a:gd name="T52" fmla="*/ 1389913629 w 333"/>
                  <a:gd name="T53" fmla="*/ 58842908 h 321"/>
                  <a:gd name="T54" fmla="*/ 1018453274 w 333"/>
                  <a:gd name="T55" fmla="*/ 188379931 h 321"/>
                  <a:gd name="T56" fmla="*/ 706947903 w 333"/>
                  <a:gd name="T57" fmla="*/ 388507560 h 321"/>
                  <a:gd name="T58" fmla="*/ 443354483 w 333"/>
                  <a:gd name="T59" fmla="*/ 623982473 h 321"/>
                  <a:gd name="T60" fmla="*/ 227672786 w 333"/>
                  <a:gd name="T61" fmla="*/ 918300067 h 321"/>
                  <a:gd name="T62" fmla="*/ 95876076 w 333"/>
                  <a:gd name="T63" fmla="*/ 1271512210 h 321"/>
                  <a:gd name="T64" fmla="*/ 23982177 w 333"/>
                  <a:gd name="T65" fmla="*/ 1671819336 h 321"/>
                  <a:gd name="T66" fmla="*/ 23982177 w 333"/>
                  <a:gd name="T67" fmla="*/ 2119221671 h 321"/>
                  <a:gd name="T68" fmla="*/ 95876076 w 333"/>
                  <a:gd name="T69" fmla="*/ 2147483647 h 321"/>
                  <a:gd name="T70" fmla="*/ 251602560 w 333"/>
                  <a:gd name="T71" fmla="*/ 2147483647 h 321"/>
                  <a:gd name="T72" fmla="*/ 467284029 w 333"/>
                  <a:gd name="T73" fmla="*/ 2147483647 h 321"/>
                  <a:gd name="T74" fmla="*/ 754859625 w 333"/>
                  <a:gd name="T75" fmla="*/ 2147483647 h 321"/>
                  <a:gd name="T76" fmla="*/ 1090347173 w 333"/>
                  <a:gd name="T77" fmla="*/ 2147483647 h 321"/>
                  <a:gd name="T78" fmla="*/ 1461807528 w 333"/>
                  <a:gd name="T79" fmla="*/ 2147483647 h 321"/>
                  <a:gd name="T80" fmla="*/ 1881180063 w 333"/>
                  <a:gd name="T81" fmla="*/ 2147483647 h 321"/>
                  <a:gd name="T82" fmla="*/ 2147483647 w 333"/>
                  <a:gd name="T83" fmla="*/ 2147483647 h 321"/>
                  <a:gd name="T84" fmla="*/ 2147483647 w 333"/>
                  <a:gd name="T85" fmla="*/ 2147483647 h 321"/>
                  <a:gd name="T86" fmla="*/ 2147483647 w 333"/>
                  <a:gd name="T87" fmla="*/ 2147483647 h 321"/>
                  <a:gd name="T88" fmla="*/ 2147483647 w 333"/>
                  <a:gd name="T89" fmla="*/ 2147483647 h 321"/>
                  <a:gd name="T90" fmla="*/ 2147483647 w 333"/>
                  <a:gd name="T91" fmla="*/ 2147483647 h 321"/>
                  <a:gd name="T92" fmla="*/ 2147483647 w 333"/>
                  <a:gd name="T93" fmla="*/ 2147483647 h 321"/>
                  <a:gd name="T94" fmla="*/ 2147483647 w 333"/>
                  <a:gd name="T95" fmla="*/ 2147483647 h 321"/>
                  <a:gd name="T96" fmla="*/ 2147483647 w 333"/>
                  <a:gd name="T97" fmla="*/ 2147483647 h 321"/>
                  <a:gd name="T98" fmla="*/ 2147483647 w 333"/>
                  <a:gd name="T99" fmla="*/ 2147483647 h 321"/>
                  <a:gd name="T100" fmla="*/ 2147483647 w 333"/>
                  <a:gd name="T101" fmla="*/ 2147483647 h 321"/>
                  <a:gd name="T102" fmla="*/ 2147483647 w 333"/>
                  <a:gd name="T103" fmla="*/ 2147483647 h 321"/>
                  <a:gd name="T104" fmla="*/ 2147483647 w 333"/>
                  <a:gd name="T105" fmla="*/ 2147483647 h 321"/>
                  <a:gd name="T106" fmla="*/ 2096861532 w 333"/>
                  <a:gd name="T107" fmla="*/ 2147483647 h 321"/>
                  <a:gd name="T108" fmla="*/ 1905162011 w 333"/>
                  <a:gd name="T109" fmla="*/ 2147483647 h 321"/>
                  <a:gd name="T110" fmla="*/ 1749383124 w 333"/>
                  <a:gd name="T111" fmla="*/ 2147483647 h 321"/>
                  <a:gd name="T112" fmla="*/ 1605595326 w 333"/>
                  <a:gd name="T113" fmla="*/ 2147483647 h 321"/>
                  <a:gd name="T114" fmla="*/ 1497780793 w 333"/>
                  <a:gd name="T115" fmla="*/ 2147483647 h 321"/>
                  <a:gd name="T116" fmla="*/ 1401904717 w 333"/>
                  <a:gd name="T117" fmla="*/ 2147483647 h 321"/>
                  <a:gd name="T118" fmla="*/ 1342001906 w 333"/>
                  <a:gd name="T119" fmla="*/ 2147483647 h 321"/>
                  <a:gd name="T120" fmla="*/ 1306028870 w 333"/>
                  <a:gd name="T121" fmla="*/ 2147483647 h 321"/>
                  <a:gd name="T122" fmla="*/ 1282099095 w 333"/>
                  <a:gd name="T123" fmla="*/ 2107421878 h 321"/>
                  <a:gd name="T124" fmla="*/ 2147483647 w 333"/>
                  <a:gd name="T125" fmla="*/ 1966137157 h 3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3" h="321">
                    <a:moveTo>
                      <a:pt x="110" y="117"/>
                    </a:moveTo>
                    <a:lnTo>
                      <a:pt x="112" y="109"/>
                    </a:lnTo>
                    <a:lnTo>
                      <a:pt x="114" y="103"/>
                    </a:lnTo>
                    <a:lnTo>
                      <a:pt x="117" y="96"/>
                    </a:lnTo>
                    <a:lnTo>
                      <a:pt x="122" y="90"/>
                    </a:lnTo>
                    <a:lnTo>
                      <a:pt x="126" y="85"/>
                    </a:lnTo>
                    <a:lnTo>
                      <a:pt x="132" y="80"/>
                    </a:lnTo>
                    <a:lnTo>
                      <a:pt x="137" y="77"/>
                    </a:lnTo>
                    <a:lnTo>
                      <a:pt x="144" y="74"/>
                    </a:lnTo>
                    <a:lnTo>
                      <a:pt x="150" y="72"/>
                    </a:lnTo>
                    <a:lnTo>
                      <a:pt x="158" y="71"/>
                    </a:lnTo>
                    <a:lnTo>
                      <a:pt x="165" y="69"/>
                    </a:lnTo>
                    <a:lnTo>
                      <a:pt x="173" y="68"/>
                    </a:lnTo>
                    <a:lnTo>
                      <a:pt x="180" y="69"/>
                    </a:lnTo>
                    <a:lnTo>
                      <a:pt x="187" y="71"/>
                    </a:lnTo>
                    <a:lnTo>
                      <a:pt x="193" y="73"/>
                    </a:lnTo>
                    <a:lnTo>
                      <a:pt x="200" y="75"/>
                    </a:lnTo>
                    <a:lnTo>
                      <a:pt x="207" y="78"/>
                    </a:lnTo>
                    <a:lnTo>
                      <a:pt x="212" y="82"/>
                    </a:lnTo>
                    <a:lnTo>
                      <a:pt x="217" y="86"/>
                    </a:lnTo>
                    <a:lnTo>
                      <a:pt x="222" y="92"/>
                    </a:lnTo>
                    <a:lnTo>
                      <a:pt x="225" y="97"/>
                    </a:lnTo>
                    <a:lnTo>
                      <a:pt x="229" y="103"/>
                    </a:lnTo>
                    <a:lnTo>
                      <a:pt x="232" y="109"/>
                    </a:lnTo>
                    <a:lnTo>
                      <a:pt x="233" y="117"/>
                    </a:lnTo>
                    <a:lnTo>
                      <a:pt x="110" y="117"/>
                    </a:lnTo>
                    <a:close/>
                    <a:moveTo>
                      <a:pt x="333" y="167"/>
                    </a:moveTo>
                    <a:lnTo>
                      <a:pt x="333" y="154"/>
                    </a:lnTo>
                    <a:lnTo>
                      <a:pt x="331" y="142"/>
                    </a:lnTo>
                    <a:lnTo>
                      <a:pt x="330" y="130"/>
                    </a:lnTo>
                    <a:lnTo>
                      <a:pt x="328" y="119"/>
                    </a:lnTo>
                    <a:lnTo>
                      <a:pt x="325" y="108"/>
                    </a:lnTo>
                    <a:lnTo>
                      <a:pt x="321" y="97"/>
                    </a:lnTo>
                    <a:lnTo>
                      <a:pt x="318" y="87"/>
                    </a:lnTo>
                    <a:lnTo>
                      <a:pt x="313" y="78"/>
                    </a:lnTo>
                    <a:lnTo>
                      <a:pt x="308" y="68"/>
                    </a:lnTo>
                    <a:lnTo>
                      <a:pt x="303" y="61"/>
                    </a:lnTo>
                    <a:lnTo>
                      <a:pt x="296" y="52"/>
                    </a:lnTo>
                    <a:lnTo>
                      <a:pt x="289" y="45"/>
                    </a:lnTo>
                    <a:lnTo>
                      <a:pt x="282" y="37"/>
                    </a:lnTo>
                    <a:lnTo>
                      <a:pt x="274" y="31"/>
                    </a:lnTo>
                    <a:lnTo>
                      <a:pt x="266" y="25"/>
                    </a:lnTo>
                    <a:lnTo>
                      <a:pt x="256" y="20"/>
                    </a:lnTo>
                    <a:lnTo>
                      <a:pt x="248" y="15"/>
                    </a:lnTo>
                    <a:lnTo>
                      <a:pt x="238" y="11"/>
                    </a:lnTo>
                    <a:lnTo>
                      <a:pt x="227" y="8"/>
                    </a:lnTo>
                    <a:lnTo>
                      <a:pt x="217" y="4"/>
                    </a:lnTo>
                    <a:lnTo>
                      <a:pt x="205" y="2"/>
                    </a:lnTo>
                    <a:lnTo>
                      <a:pt x="192" y="1"/>
                    </a:lnTo>
                    <a:lnTo>
                      <a:pt x="180" y="0"/>
                    </a:lnTo>
                    <a:lnTo>
                      <a:pt x="168" y="0"/>
                    </a:lnTo>
                    <a:lnTo>
                      <a:pt x="149" y="0"/>
                    </a:lnTo>
                    <a:lnTo>
                      <a:pt x="132" y="2"/>
                    </a:lnTo>
                    <a:lnTo>
                      <a:pt x="116" y="5"/>
                    </a:lnTo>
                    <a:lnTo>
                      <a:pt x="100" y="11"/>
                    </a:lnTo>
                    <a:lnTo>
                      <a:pt x="85" y="16"/>
                    </a:lnTo>
                    <a:lnTo>
                      <a:pt x="72" y="24"/>
                    </a:lnTo>
                    <a:lnTo>
                      <a:pt x="59" y="33"/>
                    </a:lnTo>
                    <a:lnTo>
                      <a:pt x="47" y="42"/>
                    </a:lnTo>
                    <a:lnTo>
                      <a:pt x="37" y="53"/>
                    </a:lnTo>
                    <a:lnTo>
                      <a:pt x="28" y="65"/>
                    </a:lnTo>
                    <a:lnTo>
                      <a:pt x="19" y="78"/>
                    </a:lnTo>
                    <a:lnTo>
                      <a:pt x="13" y="93"/>
                    </a:lnTo>
                    <a:lnTo>
                      <a:pt x="8" y="108"/>
                    </a:lnTo>
                    <a:lnTo>
                      <a:pt x="4" y="125"/>
                    </a:lnTo>
                    <a:lnTo>
                      <a:pt x="2" y="142"/>
                    </a:lnTo>
                    <a:lnTo>
                      <a:pt x="0" y="161"/>
                    </a:lnTo>
                    <a:lnTo>
                      <a:pt x="2" y="180"/>
                    </a:lnTo>
                    <a:lnTo>
                      <a:pt x="4" y="197"/>
                    </a:lnTo>
                    <a:lnTo>
                      <a:pt x="8" y="214"/>
                    </a:lnTo>
                    <a:lnTo>
                      <a:pt x="14" y="229"/>
                    </a:lnTo>
                    <a:lnTo>
                      <a:pt x="21" y="244"/>
                    </a:lnTo>
                    <a:lnTo>
                      <a:pt x="29" y="257"/>
                    </a:lnTo>
                    <a:lnTo>
                      <a:pt x="39" y="269"/>
                    </a:lnTo>
                    <a:lnTo>
                      <a:pt x="50" y="280"/>
                    </a:lnTo>
                    <a:lnTo>
                      <a:pt x="63" y="289"/>
                    </a:lnTo>
                    <a:lnTo>
                      <a:pt x="77" y="298"/>
                    </a:lnTo>
                    <a:lnTo>
                      <a:pt x="91" y="305"/>
                    </a:lnTo>
                    <a:lnTo>
                      <a:pt x="105" y="311"/>
                    </a:lnTo>
                    <a:lnTo>
                      <a:pt x="122" y="316"/>
                    </a:lnTo>
                    <a:lnTo>
                      <a:pt x="139" y="319"/>
                    </a:lnTo>
                    <a:lnTo>
                      <a:pt x="157" y="320"/>
                    </a:lnTo>
                    <a:lnTo>
                      <a:pt x="175" y="321"/>
                    </a:lnTo>
                    <a:lnTo>
                      <a:pt x="188" y="321"/>
                    </a:lnTo>
                    <a:lnTo>
                      <a:pt x="201" y="320"/>
                    </a:lnTo>
                    <a:lnTo>
                      <a:pt x="213" y="318"/>
                    </a:lnTo>
                    <a:lnTo>
                      <a:pt x="227" y="314"/>
                    </a:lnTo>
                    <a:lnTo>
                      <a:pt x="239" y="311"/>
                    </a:lnTo>
                    <a:lnTo>
                      <a:pt x="250" y="307"/>
                    </a:lnTo>
                    <a:lnTo>
                      <a:pt x="261" y="302"/>
                    </a:lnTo>
                    <a:lnTo>
                      <a:pt x="272" y="296"/>
                    </a:lnTo>
                    <a:lnTo>
                      <a:pt x="282" y="289"/>
                    </a:lnTo>
                    <a:lnTo>
                      <a:pt x="291" y="281"/>
                    </a:lnTo>
                    <a:lnTo>
                      <a:pt x="299" y="272"/>
                    </a:lnTo>
                    <a:lnTo>
                      <a:pt x="307" y="264"/>
                    </a:lnTo>
                    <a:lnTo>
                      <a:pt x="314" y="254"/>
                    </a:lnTo>
                    <a:lnTo>
                      <a:pt x="320" y="243"/>
                    </a:lnTo>
                    <a:lnTo>
                      <a:pt x="325" y="231"/>
                    </a:lnTo>
                    <a:lnTo>
                      <a:pt x="328" y="217"/>
                    </a:lnTo>
                    <a:lnTo>
                      <a:pt x="225" y="217"/>
                    </a:lnTo>
                    <a:lnTo>
                      <a:pt x="221" y="225"/>
                    </a:lnTo>
                    <a:lnTo>
                      <a:pt x="216" y="231"/>
                    </a:lnTo>
                    <a:lnTo>
                      <a:pt x="210" y="235"/>
                    </a:lnTo>
                    <a:lnTo>
                      <a:pt x="205" y="239"/>
                    </a:lnTo>
                    <a:lnTo>
                      <a:pt x="198" y="242"/>
                    </a:lnTo>
                    <a:lnTo>
                      <a:pt x="190" y="244"/>
                    </a:lnTo>
                    <a:lnTo>
                      <a:pt x="182" y="245"/>
                    </a:lnTo>
                    <a:lnTo>
                      <a:pt x="175" y="245"/>
                    </a:lnTo>
                    <a:lnTo>
                      <a:pt x="167" y="245"/>
                    </a:lnTo>
                    <a:lnTo>
                      <a:pt x="159" y="244"/>
                    </a:lnTo>
                    <a:lnTo>
                      <a:pt x="152" y="243"/>
                    </a:lnTo>
                    <a:lnTo>
                      <a:pt x="146" y="240"/>
                    </a:lnTo>
                    <a:lnTo>
                      <a:pt x="139" y="238"/>
                    </a:lnTo>
                    <a:lnTo>
                      <a:pt x="134" y="236"/>
                    </a:lnTo>
                    <a:lnTo>
                      <a:pt x="129" y="232"/>
                    </a:lnTo>
                    <a:lnTo>
                      <a:pt x="125" y="228"/>
                    </a:lnTo>
                    <a:lnTo>
                      <a:pt x="121" y="224"/>
                    </a:lnTo>
                    <a:lnTo>
                      <a:pt x="117" y="218"/>
                    </a:lnTo>
                    <a:lnTo>
                      <a:pt x="114" y="213"/>
                    </a:lnTo>
                    <a:lnTo>
                      <a:pt x="112" y="207"/>
                    </a:lnTo>
                    <a:lnTo>
                      <a:pt x="110" y="201"/>
                    </a:lnTo>
                    <a:lnTo>
                      <a:pt x="109" y="194"/>
                    </a:lnTo>
                    <a:lnTo>
                      <a:pt x="107" y="186"/>
                    </a:lnTo>
                    <a:lnTo>
                      <a:pt x="107" y="179"/>
                    </a:lnTo>
                    <a:lnTo>
                      <a:pt x="333" y="179"/>
                    </a:lnTo>
                    <a:lnTo>
                      <a:pt x="333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71" name="Freeform 68"/>
              <p:cNvSpPr>
                <a:spLocks/>
              </p:cNvSpPr>
              <p:nvPr/>
            </p:nvSpPr>
            <p:spPr bwMode="auto">
              <a:xfrm>
                <a:off x="5929313" y="5946775"/>
                <a:ext cx="152400" cy="101600"/>
              </a:xfrm>
              <a:custGeom>
                <a:avLst/>
                <a:gdLst>
                  <a:gd name="T0" fmla="*/ 1387279563 w 674"/>
                  <a:gd name="T1" fmla="*/ 0 h 444"/>
                  <a:gd name="T2" fmla="*/ 0 w 674"/>
                  <a:gd name="T3" fmla="*/ 0 h 444"/>
                  <a:gd name="T4" fmla="*/ 1525987079 w 674"/>
                  <a:gd name="T5" fmla="*/ 2147483647 h 444"/>
                  <a:gd name="T6" fmla="*/ 2147483647 w 674"/>
                  <a:gd name="T7" fmla="*/ 2147483647 h 444"/>
                  <a:gd name="T8" fmla="*/ 2147483647 w 674"/>
                  <a:gd name="T9" fmla="*/ 2147483647 h 444"/>
                  <a:gd name="T10" fmla="*/ 2147483647 w 674"/>
                  <a:gd name="T11" fmla="*/ 2147483647 h 444"/>
                  <a:gd name="T12" fmla="*/ 2147483647 w 674"/>
                  <a:gd name="T13" fmla="*/ 2147483647 h 444"/>
                  <a:gd name="T14" fmla="*/ 2147483647 w 674"/>
                  <a:gd name="T15" fmla="*/ 2147483647 h 444"/>
                  <a:gd name="T16" fmla="*/ 2147483647 w 674"/>
                  <a:gd name="T17" fmla="*/ 0 h 444"/>
                  <a:gd name="T18" fmla="*/ 2147483647 w 674"/>
                  <a:gd name="T19" fmla="*/ 0 h 444"/>
                  <a:gd name="T20" fmla="*/ 2147483647 w 674"/>
                  <a:gd name="T21" fmla="*/ 2147483647 h 444"/>
                  <a:gd name="T22" fmla="*/ 2147483647 w 674"/>
                  <a:gd name="T23" fmla="*/ 2147483647 h 444"/>
                  <a:gd name="T24" fmla="*/ 2147483647 w 674"/>
                  <a:gd name="T25" fmla="*/ 0 h 444"/>
                  <a:gd name="T26" fmla="*/ 2147483647 w 674"/>
                  <a:gd name="T27" fmla="*/ 0 h 444"/>
                  <a:gd name="T28" fmla="*/ 2147483647 w 674"/>
                  <a:gd name="T29" fmla="*/ 2147483647 h 444"/>
                  <a:gd name="T30" fmla="*/ 2147483647 w 674"/>
                  <a:gd name="T31" fmla="*/ 2147483647 h 444"/>
                  <a:gd name="T32" fmla="*/ 1387279563 w 674"/>
                  <a:gd name="T33" fmla="*/ 0 h 4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4" h="444">
                    <a:moveTo>
                      <a:pt x="120" y="0"/>
                    </a:moveTo>
                    <a:lnTo>
                      <a:pt x="0" y="0"/>
                    </a:lnTo>
                    <a:lnTo>
                      <a:pt x="132" y="444"/>
                    </a:lnTo>
                    <a:lnTo>
                      <a:pt x="249" y="444"/>
                    </a:lnTo>
                    <a:lnTo>
                      <a:pt x="336" y="187"/>
                    </a:lnTo>
                    <a:lnTo>
                      <a:pt x="337" y="187"/>
                    </a:lnTo>
                    <a:lnTo>
                      <a:pt x="415" y="444"/>
                    </a:lnTo>
                    <a:lnTo>
                      <a:pt x="533" y="444"/>
                    </a:lnTo>
                    <a:lnTo>
                      <a:pt x="674" y="0"/>
                    </a:lnTo>
                    <a:lnTo>
                      <a:pt x="555" y="0"/>
                    </a:lnTo>
                    <a:lnTo>
                      <a:pt x="471" y="287"/>
                    </a:lnTo>
                    <a:lnTo>
                      <a:pt x="470" y="287"/>
                    </a:lnTo>
                    <a:lnTo>
                      <a:pt x="383" y="0"/>
                    </a:lnTo>
                    <a:lnTo>
                      <a:pt x="291" y="0"/>
                    </a:lnTo>
                    <a:lnTo>
                      <a:pt x="198" y="287"/>
                    </a:lnTo>
                    <a:lnTo>
                      <a:pt x="197" y="28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72" name="Freeform 69"/>
              <p:cNvSpPr>
                <a:spLocks noEditPoints="1"/>
              </p:cNvSpPr>
              <p:nvPr/>
            </p:nvSpPr>
            <p:spPr bwMode="auto">
              <a:xfrm>
                <a:off x="6086476" y="5938838"/>
                <a:ext cx="26988" cy="109538"/>
              </a:xfrm>
              <a:custGeom>
                <a:avLst/>
                <a:gdLst>
                  <a:gd name="T0" fmla="*/ 1296820854 w 120"/>
                  <a:gd name="T1" fmla="*/ 2130014075 h 478"/>
                  <a:gd name="T2" fmla="*/ 68232411 w 120"/>
                  <a:gd name="T3" fmla="*/ 2130014075 h 478"/>
                  <a:gd name="T4" fmla="*/ 68232411 w 120"/>
                  <a:gd name="T5" fmla="*/ 2147483647 h 478"/>
                  <a:gd name="T6" fmla="*/ 1296820854 w 120"/>
                  <a:gd name="T7" fmla="*/ 2147483647 h 478"/>
                  <a:gd name="T8" fmla="*/ 1296820854 w 120"/>
                  <a:gd name="T9" fmla="*/ 2130014075 h 478"/>
                  <a:gd name="T10" fmla="*/ 693907135 w 120"/>
                  <a:gd name="T11" fmla="*/ 0 h 478"/>
                  <a:gd name="T12" fmla="*/ 591533329 w 120"/>
                  <a:gd name="T13" fmla="*/ 12025577 h 478"/>
                  <a:gd name="T14" fmla="*/ 500539689 w 120"/>
                  <a:gd name="T15" fmla="*/ 24051382 h 478"/>
                  <a:gd name="T16" fmla="*/ 420876286 w 120"/>
                  <a:gd name="T17" fmla="*/ 72206625 h 478"/>
                  <a:gd name="T18" fmla="*/ 341263260 w 120"/>
                  <a:gd name="T19" fmla="*/ 108283584 h 478"/>
                  <a:gd name="T20" fmla="*/ 261650459 w 120"/>
                  <a:gd name="T21" fmla="*/ 168464403 h 478"/>
                  <a:gd name="T22" fmla="*/ 204747836 w 120"/>
                  <a:gd name="T23" fmla="*/ 216619645 h 478"/>
                  <a:gd name="T24" fmla="*/ 147896039 w 120"/>
                  <a:gd name="T25" fmla="*/ 300851846 h 478"/>
                  <a:gd name="T26" fmla="*/ 102374030 w 120"/>
                  <a:gd name="T27" fmla="*/ 361032665 h 478"/>
                  <a:gd name="T28" fmla="*/ 56902624 w 120"/>
                  <a:gd name="T29" fmla="*/ 457290672 h 478"/>
                  <a:gd name="T30" fmla="*/ 22761005 w 120"/>
                  <a:gd name="T31" fmla="*/ 529497067 h 478"/>
                  <a:gd name="T32" fmla="*/ 11380615 w 120"/>
                  <a:gd name="T33" fmla="*/ 625755074 h 478"/>
                  <a:gd name="T34" fmla="*/ 0 w 120"/>
                  <a:gd name="T35" fmla="*/ 734091135 h 478"/>
                  <a:gd name="T36" fmla="*/ 11380615 w 120"/>
                  <a:gd name="T37" fmla="*/ 830348913 h 478"/>
                  <a:gd name="T38" fmla="*/ 22761005 w 120"/>
                  <a:gd name="T39" fmla="*/ 914581115 h 478"/>
                  <a:gd name="T40" fmla="*/ 56902624 w 120"/>
                  <a:gd name="T41" fmla="*/ 1010839122 h 478"/>
                  <a:gd name="T42" fmla="*/ 102374030 w 120"/>
                  <a:gd name="T43" fmla="*/ 1095071323 h 478"/>
                  <a:gd name="T44" fmla="*/ 147896039 w 120"/>
                  <a:gd name="T45" fmla="*/ 1167277718 h 478"/>
                  <a:gd name="T46" fmla="*/ 204747836 w 120"/>
                  <a:gd name="T47" fmla="*/ 1239484343 h 478"/>
                  <a:gd name="T48" fmla="*/ 261650459 w 120"/>
                  <a:gd name="T49" fmla="*/ 1299665162 h 478"/>
                  <a:gd name="T50" fmla="*/ 341263260 w 120"/>
                  <a:gd name="T51" fmla="*/ 1359845981 h 478"/>
                  <a:gd name="T52" fmla="*/ 420876286 w 120"/>
                  <a:gd name="T53" fmla="*/ 1395922940 h 478"/>
                  <a:gd name="T54" fmla="*/ 500539689 w 120"/>
                  <a:gd name="T55" fmla="*/ 1420026799 h 478"/>
                  <a:gd name="T56" fmla="*/ 591533329 w 120"/>
                  <a:gd name="T57" fmla="*/ 1432052605 h 478"/>
                  <a:gd name="T58" fmla="*/ 693907135 w 120"/>
                  <a:gd name="T59" fmla="*/ 1456103988 h 478"/>
                  <a:gd name="T60" fmla="*/ 773520160 w 120"/>
                  <a:gd name="T61" fmla="*/ 1432052605 h 478"/>
                  <a:gd name="T62" fmla="*/ 864513576 w 120"/>
                  <a:gd name="T63" fmla="*/ 1420026799 h 478"/>
                  <a:gd name="T64" fmla="*/ 955557594 w 120"/>
                  <a:gd name="T65" fmla="*/ 1395922940 h 478"/>
                  <a:gd name="T66" fmla="*/ 1023790005 w 120"/>
                  <a:gd name="T67" fmla="*/ 1359845981 h 478"/>
                  <a:gd name="T68" fmla="*/ 1103403031 w 120"/>
                  <a:gd name="T69" fmla="*/ 1299665162 h 478"/>
                  <a:gd name="T70" fmla="*/ 1160305429 w 120"/>
                  <a:gd name="T71" fmla="*/ 1239484343 h 478"/>
                  <a:gd name="T72" fmla="*/ 1228537840 w 120"/>
                  <a:gd name="T73" fmla="*/ 1167277718 h 478"/>
                  <a:gd name="T74" fmla="*/ 1274059849 w 120"/>
                  <a:gd name="T75" fmla="*/ 1095071323 h 478"/>
                  <a:gd name="T76" fmla="*/ 1319531256 w 120"/>
                  <a:gd name="T77" fmla="*/ 1010839122 h 478"/>
                  <a:gd name="T78" fmla="*/ 1342292260 w 120"/>
                  <a:gd name="T79" fmla="*/ 914581115 h 478"/>
                  <a:gd name="T80" fmla="*/ 1353672875 w 120"/>
                  <a:gd name="T81" fmla="*/ 830348913 h 478"/>
                  <a:gd name="T82" fmla="*/ 1365053265 w 120"/>
                  <a:gd name="T83" fmla="*/ 734091135 h 478"/>
                  <a:gd name="T84" fmla="*/ 1353672875 w 120"/>
                  <a:gd name="T85" fmla="*/ 625755074 h 478"/>
                  <a:gd name="T86" fmla="*/ 1342292260 w 120"/>
                  <a:gd name="T87" fmla="*/ 529497067 h 478"/>
                  <a:gd name="T88" fmla="*/ 1319531256 w 120"/>
                  <a:gd name="T89" fmla="*/ 457290672 h 478"/>
                  <a:gd name="T90" fmla="*/ 1274059849 w 120"/>
                  <a:gd name="T91" fmla="*/ 361032665 h 478"/>
                  <a:gd name="T92" fmla="*/ 1228537840 w 120"/>
                  <a:gd name="T93" fmla="*/ 300851846 h 478"/>
                  <a:gd name="T94" fmla="*/ 1160305429 w 120"/>
                  <a:gd name="T95" fmla="*/ 216619645 h 478"/>
                  <a:gd name="T96" fmla="*/ 1103403031 w 120"/>
                  <a:gd name="T97" fmla="*/ 168464403 h 478"/>
                  <a:gd name="T98" fmla="*/ 1023790005 w 120"/>
                  <a:gd name="T99" fmla="*/ 108283584 h 478"/>
                  <a:gd name="T100" fmla="*/ 955557594 w 120"/>
                  <a:gd name="T101" fmla="*/ 72206625 h 478"/>
                  <a:gd name="T102" fmla="*/ 864513576 w 120"/>
                  <a:gd name="T103" fmla="*/ 24051382 h 478"/>
                  <a:gd name="T104" fmla="*/ 773520160 w 120"/>
                  <a:gd name="T105" fmla="*/ 12025577 h 478"/>
                  <a:gd name="T106" fmla="*/ 693907135 w 120"/>
                  <a:gd name="T107" fmla="*/ 0 h 4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0" h="478">
                    <a:moveTo>
                      <a:pt x="114" y="177"/>
                    </a:moveTo>
                    <a:lnTo>
                      <a:pt x="6" y="177"/>
                    </a:lnTo>
                    <a:lnTo>
                      <a:pt x="6" y="478"/>
                    </a:lnTo>
                    <a:lnTo>
                      <a:pt x="114" y="478"/>
                    </a:lnTo>
                    <a:lnTo>
                      <a:pt x="114" y="177"/>
                    </a:lnTo>
                    <a:close/>
                    <a:moveTo>
                      <a:pt x="61" y="0"/>
                    </a:moveTo>
                    <a:lnTo>
                      <a:pt x="52" y="1"/>
                    </a:lnTo>
                    <a:lnTo>
                      <a:pt x="44" y="2"/>
                    </a:lnTo>
                    <a:lnTo>
                      <a:pt x="37" y="6"/>
                    </a:lnTo>
                    <a:lnTo>
                      <a:pt x="30" y="9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0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2" y="76"/>
                    </a:lnTo>
                    <a:lnTo>
                      <a:pt x="5" y="84"/>
                    </a:lnTo>
                    <a:lnTo>
                      <a:pt x="9" y="91"/>
                    </a:lnTo>
                    <a:lnTo>
                      <a:pt x="13" y="97"/>
                    </a:lnTo>
                    <a:lnTo>
                      <a:pt x="18" y="103"/>
                    </a:lnTo>
                    <a:lnTo>
                      <a:pt x="23" y="108"/>
                    </a:lnTo>
                    <a:lnTo>
                      <a:pt x="30" y="113"/>
                    </a:lnTo>
                    <a:lnTo>
                      <a:pt x="37" y="116"/>
                    </a:lnTo>
                    <a:lnTo>
                      <a:pt x="44" y="118"/>
                    </a:lnTo>
                    <a:lnTo>
                      <a:pt x="52" y="119"/>
                    </a:lnTo>
                    <a:lnTo>
                      <a:pt x="61" y="121"/>
                    </a:lnTo>
                    <a:lnTo>
                      <a:pt x="68" y="119"/>
                    </a:lnTo>
                    <a:lnTo>
                      <a:pt x="76" y="118"/>
                    </a:lnTo>
                    <a:lnTo>
                      <a:pt x="84" y="116"/>
                    </a:lnTo>
                    <a:lnTo>
                      <a:pt x="90" y="113"/>
                    </a:lnTo>
                    <a:lnTo>
                      <a:pt x="97" y="108"/>
                    </a:lnTo>
                    <a:lnTo>
                      <a:pt x="102" y="103"/>
                    </a:lnTo>
                    <a:lnTo>
                      <a:pt x="108" y="97"/>
                    </a:lnTo>
                    <a:lnTo>
                      <a:pt x="112" y="91"/>
                    </a:lnTo>
                    <a:lnTo>
                      <a:pt x="116" y="84"/>
                    </a:lnTo>
                    <a:lnTo>
                      <a:pt x="118" y="76"/>
                    </a:lnTo>
                    <a:lnTo>
                      <a:pt x="119" y="69"/>
                    </a:lnTo>
                    <a:lnTo>
                      <a:pt x="120" y="61"/>
                    </a:lnTo>
                    <a:lnTo>
                      <a:pt x="119" y="52"/>
                    </a:lnTo>
                    <a:lnTo>
                      <a:pt x="118" y="44"/>
                    </a:lnTo>
                    <a:lnTo>
                      <a:pt x="116" y="38"/>
                    </a:lnTo>
                    <a:lnTo>
                      <a:pt x="112" y="30"/>
                    </a:lnTo>
                    <a:lnTo>
                      <a:pt x="108" y="25"/>
                    </a:lnTo>
                    <a:lnTo>
                      <a:pt x="102" y="18"/>
                    </a:lnTo>
                    <a:lnTo>
                      <a:pt x="97" y="14"/>
                    </a:lnTo>
                    <a:lnTo>
                      <a:pt x="90" y="9"/>
                    </a:lnTo>
                    <a:lnTo>
                      <a:pt x="84" y="6"/>
                    </a:lnTo>
                    <a:lnTo>
                      <a:pt x="76" y="2"/>
                    </a:lnTo>
                    <a:lnTo>
                      <a:pt x="6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" name="Rectangle 70"/>
              <p:cNvSpPr>
                <a:spLocks noChangeArrowheads="1"/>
              </p:cNvSpPr>
              <p:nvPr/>
            </p:nvSpPr>
            <p:spPr bwMode="auto">
              <a:xfrm>
                <a:off x="6129360" y="5937241"/>
                <a:ext cx="23811" cy="111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2073" name="Rectangle 71"/>
              <p:cNvSpPr>
                <a:spLocks noChangeArrowheads="1"/>
              </p:cNvSpPr>
              <p:nvPr/>
            </p:nvSpPr>
            <p:spPr bwMode="auto">
              <a:xfrm>
                <a:off x="6169045" y="5937241"/>
                <a:ext cx="23812" cy="11113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2075" name="Freeform 72"/>
              <p:cNvSpPr>
                <a:spLocks noEditPoints="1"/>
              </p:cNvSpPr>
              <p:nvPr/>
            </p:nvSpPr>
            <p:spPr bwMode="auto">
              <a:xfrm>
                <a:off x="6207126" y="5938838"/>
                <a:ext cx="28575" cy="109538"/>
              </a:xfrm>
              <a:custGeom>
                <a:avLst/>
                <a:gdLst>
                  <a:gd name="T0" fmla="*/ 1525778318 w 120"/>
                  <a:gd name="T1" fmla="*/ 2130014075 h 478"/>
                  <a:gd name="T2" fmla="*/ 81029413 w 120"/>
                  <a:gd name="T3" fmla="*/ 2130014075 h 478"/>
                  <a:gd name="T4" fmla="*/ 81029413 w 120"/>
                  <a:gd name="T5" fmla="*/ 2147483647 h 478"/>
                  <a:gd name="T6" fmla="*/ 1525778318 w 120"/>
                  <a:gd name="T7" fmla="*/ 2147483647 h 478"/>
                  <a:gd name="T8" fmla="*/ 1525778318 w 120"/>
                  <a:gd name="T9" fmla="*/ 2130014075 h 478"/>
                  <a:gd name="T10" fmla="*/ 796627661 w 120"/>
                  <a:gd name="T11" fmla="*/ 0 h 478"/>
                  <a:gd name="T12" fmla="*/ 702159664 w 120"/>
                  <a:gd name="T13" fmla="*/ 12025577 h 478"/>
                  <a:gd name="T14" fmla="*/ 594139496 w 120"/>
                  <a:gd name="T15" fmla="*/ 24051382 h 478"/>
                  <a:gd name="T16" fmla="*/ 486119329 w 120"/>
                  <a:gd name="T17" fmla="*/ 72206625 h 478"/>
                  <a:gd name="T18" fmla="*/ 405089916 w 120"/>
                  <a:gd name="T19" fmla="*/ 108283584 h 478"/>
                  <a:gd name="T20" fmla="*/ 310565244 w 120"/>
                  <a:gd name="T21" fmla="*/ 168464403 h 478"/>
                  <a:gd name="T22" fmla="*/ 229535831 w 120"/>
                  <a:gd name="T23" fmla="*/ 216619645 h 478"/>
                  <a:gd name="T24" fmla="*/ 162058588 w 120"/>
                  <a:gd name="T25" fmla="*/ 300851846 h 478"/>
                  <a:gd name="T26" fmla="*/ 108020168 w 120"/>
                  <a:gd name="T27" fmla="*/ 361032665 h 478"/>
                  <a:gd name="T28" fmla="*/ 54038421 w 120"/>
                  <a:gd name="T29" fmla="*/ 457290672 h 478"/>
                  <a:gd name="T30" fmla="*/ 26990993 w 120"/>
                  <a:gd name="T31" fmla="*/ 529497067 h 478"/>
                  <a:gd name="T32" fmla="*/ 0 w 120"/>
                  <a:gd name="T33" fmla="*/ 625755074 h 478"/>
                  <a:gd name="T34" fmla="*/ 0 w 120"/>
                  <a:gd name="T35" fmla="*/ 734091135 h 478"/>
                  <a:gd name="T36" fmla="*/ 0 w 120"/>
                  <a:gd name="T37" fmla="*/ 830348913 h 478"/>
                  <a:gd name="T38" fmla="*/ 26990993 w 120"/>
                  <a:gd name="T39" fmla="*/ 914581115 h 478"/>
                  <a:gd name="T40" fmla="*/ 54038421 w 120"/>
                  <a:gd name="T41" fmla="*/ 1010839122 h 478"/>
                  <a:gd name="T42" fmla="*/ 108020168 w 120"/>
                  <a:gd name="T43" fmla="*/ 1095071323 h 478"/>
                  <a:gd name="T44" fmla="*/ 162058588 w 120"/>
                  <a:gd name="T45" fmla="*/ 1167277718 h 478"/>
                  <a:gd name="T46" fmla="*/ 229535831 w 120"/>
                  <a:gd name="T47" fmla="*/ 1239484343 h 478"/>
                  <a:gd name="T48" fmla="*/ 310565244 w 120"/>
                  <a:gd name="T49" fmla="*/ 1299665162 h 478"/>
                  <a:gd name="T50" fmla="*/ 405089916 w 120"/>
                  <a:gd name="T51" fmla="*/ 1359845981 h 478"/>
                  <a:gd name="T52" fmla="*/ 486119329 w 120"/>
                  <a:gd name="T53" fmla="*/ 1395922940 h 478"/>
                  <a:gd name="T54" fmla="*/ 594139496 w 120"/>
                  <a:gd name="T55" fmla="*/ 1420026799 h 478"/>
                  <a:gd name="T56" fmla="*/ 702159664 w 120"/>
                  <a:gd name="T57" fmla="*/ 1432052605 h 478"/>
                  <a:gd name="T58" fmla="*/ 796627661 w 120"/>
                  <a:gd name="T59" fmla="*/ 1456103988 h 478"/>
                  <a:gd name="T60" fmla="*/ 918199999 w 120"/>
                  <a:gd name="T61" fmla="*/ 1432052605 h 478"/>
                  <a:gd name="T62" fmla="*/ 1026220166 w 120"/>
                  <a:gd name="T63" fmla="*/ 1420026799 h 478"/>
                  <a:gd name="T64" fmla="*/ 1120688402 w 120"/>
                  <a:gd name="T65" fmla="*/ 1395922940 h 478"/>
                  <a:gd name="T66" fmla="*/ 1215213073 w 120"/>
                  <a:gd name="T67" fmla="*/ 1359845981 h 478"/>
                  <a:gd name="T68" fmla="*/ 1296242486 w 120"/>
                  <a:gd name="T69" fmla="*/ 1299665162 h 478"/>
                  <a:gd name="T70" fmla="*/ 1377271661 w 120"/>
                  <a:gd name="T71" fmla="*/ 1239484343 h 478"/>
                  <a:gd name="T72" fmla="*/ 1444748904 w 120"/>
                  <a:gd name="T73" fmla="*/ 1167277718 h 478"/>
                  <a:gd name="T74" fmla="*/ 1498787325 w 120"/>
                  <a:gd name="T75" fmla="*/ 1095071323 h 478"/>
                  <a:gd name="T76" fmla="*/ 1552769072 w 120"/>
                  <a:gd name="T77" fmla="*/ 1010839122 h 478"/>
                  <a:gd name="T78" fmla="*/ 1593311996 w 120"/>
                  <a:gd name="T79" fmla="*/ 914581115 h 478"/>
                  <a:gd name="T80" fmla="*/ 1606807493 w 120"/>
                  <a:gd name="T81" fmla="*/ 830348913 h 478"/>
                  <a:gd name="T82" fmla="*/ 1620302989 w 120"/>
                  <a:gd name="T83" fmla="*/ 734091135 h 478"/>
                  <a:gd name="T84" fmla="*/ 1606807493 w 120"/>
                  <a:gd name="T85" fmla="*/ 625755074 h 478"/>
                  <a:gd name="T86" fmla="*/ 1593311996 w 120"/>
                  <a:gd name="T87" fmla="*/ 529497067 h 478"/>
                  <a:gd name="T88" fmla="*/ 1552769072 w 120"/>
                  <a:gd name="T89" fmla="*/ 457290672 h 478"/>
                  <a:gd name="T90" fmla="*/ 1498787325 w 120"/>
                  <a:gd name="T91" fmla="*/ 361032665 h 478"/>
                  <a:gd name="T92" fmla="*/ 1444748904 w 120"/>
                  <a:gd name="T93" fmla="*/ 300851846 h 478"/>
                  <a:gd name="T94" fmla="*/ 1377271661 w 120"/>
                  <a:gd name="T95" fmla="*/ 216619645 h 478"/>
                  <a:gd name="T96" fmla="*/ 1296242486 w 120"/>
                  <a:gd name="T97" fmla="*/ 168464403 h 478"/>
                  <a:gd name="T98" fmla="*/ 1215213073 w 120"/>
                  <a:gd name="T99" fmla="*/ 108283584 h 478"/>
                  <a:gd name="T100" fmla="*/ 1120688402 w 120"/>
                  <a:gd name="T101" fmla="*/ 72206625 h 478"/>
                  <a:gd name="T102" fmla="*/ 1026220166 w 120"/>
                  <a:gd name="T103" fmla="*/ 24051382 h 478"/>
                  <a:gd name="T104" fmla="*/ 918199999 w 120"/>
                  <a:gd name="T105" fmla="*/ 12025577 h 478"/>
                  <a:gd name="T106" fmla="*/ 796627661 w 120"/>
                  <a:gd name="T107" fmla="*/ 0 h 4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0" h="478">
                    <a:moveTo>
                      <a:pt x="113" y="177"/>
                    </a:moveTo>
                    <a:lnTo>
                      <a:pt x="6" y="177"/>
                    </a:lnTo>
                    <a:lnTo>
                      <a:pt x="6" y="478"/>
                    </a:lnTo>
                    <a:lnTo>
                      <a:pt x="113" y="478"/>
                    </a:lnTo>
                    <a:lnTo>
                      <a:pt x="113" y="177"/>
                    </a:lnTo>
                    <a:close/>
                    <a:moveTo>
                      <a:pt x="59" y="0"/>
                    </a:moveTo>
                    <a:lnTo>
                      <a:pt x="52" y="1"/>
                    </a:lnTo>
                    <a:lnTo>
                      <a:pt x="44" y="2"/>
                    </a:lnTo>
                    <a:lnTo>
                      <a:pt x="36" y="6"/>
                    </a:lnTo>
                    <a:lnTo>
                      <a:pt x="30" y="9"/>
                    </a:lnTo>
                    <a:lnTo>
                      <a:pt x="23" y="14"/>
                    </a:lnTo>
                    <a:lnTo>
                      <a:pt x="17" y="18"/>
                    </a:lnTo>
                    <a:lnTo>
                      <a:pt x="12" y="25"/>
                    </a:lnTo>
                    <a:lnTo>
                      <a:pt x="8" y="30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30" y="113"/>
                    </a:lnTo>
                    <a:lnTo>
                      <a:pt x="36" y="116"/>
                    </a:lnTo>
                    <a:lnTo>
                      <a:pt x="44" y="118"/>
                    </a:lnTo>
                    <a:lnTo>
                      <a:pt x="52" y="119"/>
                    </a:lnTo>
                    <a:lnTo>
                      <a:pt x="59" y="121"/>
                    </a:lnTo>
                    <a:lnTo>
                      <a:pt x="68" y="119"/>
                    </a:lnTo>
                    <a:lnTo>
                      <a:pt x="76" y="118"/>
                    </a:lnTo>
                    <a:lnTo>
                      <a:pt x="83" y="116"/>
                    </a:lnTo>
                    <a:lnTo>
                      <a:pt x="90" y="113"/>
                    </a:lnTo>
                    <a:lnTo>
                      <a:pt x="96" y="108"/>
                    </a:lnTo>
                    <a:lnTo>
                      <a:pt x="102" y="103"/>
                    </a:lnTo>
                    <a:lnTo>
                      <a:pt x="107" y="97"/>
                    </a:lnTo>
                    <a:lnTo>
                      <a:pt x="111" y="91"/>
                    </a:lnTo>
                    <a:lnTo>
                      <a:pt x="115" y="84"/>
                    </a:lnTo>
                    <a:lnTo>
                      <a:pt x="118" y="76"/>
                    </a:lnTo>
                    <a:lnTo>
                      <a:pt x="119" y="69"/>
                    </a:lnTo>
                    <a:lnTo>
                      <a:pt x="120" y="61"/>
                    </a:lnTo>
                    <a:lnTo>
                      <a:pt x="119" y="52"/>
                    </a:lnTo>
                    <a:lnTo>
                      <a:pt x="118" y="44"/>
                    </a:lnTo>
                    <a:lnTo>
                      <a:pt x="115" y="38"/>
                    </a:lnTo>
                    <a:lnTo>
                      <a:pt x="111" y="30"/>
                    </a:lnTo>
                    <a:lnTo>
                      <a:pt x="107" y="25"/>
                    </a:lnTo>
                    <a:lnTo>
                      <a:pt x="102" y="18"/>
                    </a:lnTo>
                    <a:lnTo>
                      <a:pt x="96" y="14"/>
                    </a:lnTo>
                    <a:lnTo>
                      <a:pt x="90" y="9"/>
                    </a:lnTo>
                    <a:lnTo>
                      <a:pt x="83" y="6"/>
                    </a:lnTo>
                    <a:lnTo>
                      <a:pt x="76" y="2"/>
                    </a:lnTo>
                    <a:lnTo>
                      <a:pt x="68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76" name="Freeform 73"/>
              <p:cNvSpPr>
                <a:spLocks/>
              </p:cNvSpPr>
              <p:nvPr/>
            </p:nvSpPr>
            <p:spPr bwMode="auto">
              <a:xfrm>
                <a:off x="6245226" y="5976938"/>
                <a:ext cx="60325" cy="73025"/>
              </a:xfrm>
              <a:custGeom>
                <a:avLst/>
                <a:gdLst>
                  <a:gd name="T0" fmla="*/ 2147483647 w 264"/>
                  <a:gd name="T1" fmla="*/ 117737457 h 321"/>
                  <a:gd name="T2" fmla="*/ 2147483647 w 264"/>
                  <a:gd name="T3" fmla="*/ 23547491 h 321"/>
                  <a:gd name="T4" fmla="*/ 1861271892 w 264"/>
                  <a:gd name="T5" fmla="*/ 0 h 321"/>
                  <a:gd name="T6" fmla="*/ 1503292830 w 264"/>
                  <a:gd name="T7" fmla="*/ 23547491 h 321"/>
                  <a:gd name="T8" fmla="*/ 1157322786 w 264"/>
                  <a:gd name="T9" fmla="*/ 105937891 h 321"/>
                  <a:gd name="T10" fmla="*/ 859024344 w 264"/>
                  <a:gd name="T11" fmla="*/ 235474914 h 321"/>
                  <a:gd name="T12" fmla="*/ 608501703 w 264"/>
                  <a:gd name="T13" fmla="*/ 423854617 h 321"/>
                  <a:gd name="T14" fmla="*/ 405650435 w 264"/>
                  <a:gd name="T15" fmla="*/ 682877022 h 321"/>
                  <a:gd name="T16" fmla="*/ 286341524 w 264"/>
                  <a:gd name="T17" fmla="*/ 1012490033 h 321"/>
                  <a:gd name="T18" fmla="*/ 274436705 w 264"/>
                  <a:gd name="T19" fmla="*/ 1365702175 h 321"/>
                  <a:gd name="T20" fmla="*/ 346022143 w 264"/>
                  <a:gd name="T21" fmla="*/ 1648271844 h 321"/>
                  <a:gd name="T22" fmla="*/ 465331055 w 264"/>
                  <a:gd name="T23" fmla="*/ 1871947192 h 321"/>
                  <a:gd name="T24" fmla="*/ 775534315 w 264"/>
                  <a:gd name="T25" fmla="*/ 2095674180 h 321"/>
                  <a:gd name="T26" fmla="*/ 1216951306 w 264"/>
                  <a:gd name="T27" fmla="*/ 2147483647 h 321"/>
                  <a:gd name="T28" fmla="*/ 1622653841 w 264"/>
                  <a:gd name="T29" fmla="*/ 2147483647 h 321"/>
                  <a:gd name="T30" fmla="*/ 1837409927 w 264"/>
                  <a:gd name="T31" fmla="*/ 2147483647 h 321"/>
                  <a:gd name="T32" fmla="*/ 1873176482 w 264"/>
                  <a:gd name="T33" fmla="*/ 2147483647 h 321"/>
                  <a:gd name="T34" fmla="*/ 1777729307 w 264"/>
                  <a:gd name="T35" fmla="*/ 2147483647 h 321"/>
                  <a:gd name="T36" fmla="*/ 1598792104 w 264"/>
                  <a:gd name="T37" fmla="*/ 2147483647 h 321"/>
                  <a:gd name="T38" fmla="*/ 1300493662 w 264"/>
                  <a:gd name="T39" fmla="*/ 2147483647 h 321"/>
                  <a:gd name="T40" fmla="*/ 763577169 w 264"/>
                  <a:gd name="T41" fmla="*/ 2147483647 h 321"/>
                  <a:gd name="T42" fmla="*/ 0 w 264"/>
                  <a:gd name="T43" fmla="*/ 2147483647 h 321"/>
                  <a:gd name="T44" fmla="*/ 513054528 w 264"/>
                  <a:gd name="T45" fmla="*/ 2147483647 h 321"/>
                  <a:gd name="T46" fmla="*/ 1073780430 w 264"/>
                  <a:gd name="T47" fmla="*/ 2147483647 h 321"/>
                  <a:gd name="T48" fmla="*/ 1574930367 w 264"/>
                  <a:gd name="T49" fmla="*/ 2147483647 h 321"/>
                  <a:gd name="T50" fmla="*/ 1956718838 w 264"/>
                  <a:gd name="T51" fmla="*/ 2147483647 h 321"/>
                  <a:gd name="T52" fmla="*/ 2147483647 w 264"/>
                  <a:gd name="T53" fmla="*/ 2147483647 h 321"/>
                  <a:gd name="T54" fmla="*/ 2147483647 w 264"/>
                  <a:gd name="T55" fmla="*/ 2147483647 h 321"/>
                  <a:gd name="T56" fmla="*/ 2147483647 w 264"/>
                  <a:gd name="T57" fmla="*/ 2147483647 h 321"/>
                  <a:gd name="T58" fmla="*/ 2147483647 w 264"/>
                  <a:gd name="T59" fmla="*/ 2147483647 h 321"/>
                  <a:gd name="T60" fmla="*/ 2147483647 w 264"/>
                  <a:gd name="T61" fmla="*/ 2147483647 h 321"/>
                  <a:gd name="T62" fmla="*/ 2147483647 w 264"/>
                  <a:gd name="T63" fmla="*/ 2147483647 h 321"/>
                  <a:gd name="T64" fmla="*/ 2147483647 w 264"/>
                  <a:gd name="T65" fmla="*/ 1813104284 h 321"/>
                  <a:gd name="T66" fmla="*/ 2147483647 w 264"/>
                  <a:gd name="T67" fmla="*/ 1589377295 h 321"/>
                  <a:gd name="T68" fmla="*/ 2147483647 w 264"/>
                  <a:gd name="T69" fmla="*/ 1436344649 h 321"/>
                  <a:gd name="T70" fmla="*/ 1932857101 w 264"/>
                  <a:gd name="T71" fmla="*/ 1377501741 h 321"/>
                  <a:gd name="T72" fmla="*/ 1658420396 w 264"/>
                  <a:gd name="T73" fmla="*/ 1283311776 h 321"/>
                  <a:gd name="T74" fmla="*/ 1539111485 w 264"/>
                  <a:gd name="T75" fmla="*/ 1177322245 h 321"/>
                  <a:gd name="T76" fmla="*/ 1539111485 w 264"/>
                  <a:gd name="T77" fmla="*/ 1036037524 h 321"/>
                  <a:gd name="T78" fmla="*/ 1670377542 w 264"/>
                  <a:gd name="T79" fmla="*/ 906552142 h 321"/>
                  <a:gd name="T80" fmla="*/ 1873176482 w 264"/>
                  <a:gd name="T81" fmla="*/ 859457159 h 321"/>
                  <a:gd name="T82" fmla="*/ 2147483647 w 264"/>
                  <a:gd name="T83" fmla="*/ 871205084 h 321"/>
                  <a:gd name="T84" fmla="*/ 2147483647 w 264"/>
                  <a:gd name="T85" fmla="*/ 977194616 h 3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64" h="321">
                    <a:moveTo>
                      <a:pt x="255" y="19"/>
                    </a:moveTo>
                    <a:lnTo>
                      <a:pt x="243" y="14"/>
                    </a:lnTo>
                    <a:lnTo>
                      <a:pt x="231" y="10"/>
                    </a:lnTo>
                    <a:lnTo>
                      <a:pt x="219" y="7"/>
                    </a:lnTo>
                    <a:lnTo>
                      <a:pt x="207" y="4"/>
                    </a:lnTo>
                    <a:lnTo>
                      <a:pt x="193" y="2"/>
                    </a:lnTo>
                    <a:lnTo>
                      <a:pt x="181" y="1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6" y="0"/>
                    </a:lnTo>
                    <a:lnTo>
                      <a:pt x="136" y="1"/>
                    </a:lnTo>
                    <a:lnTo>
                      <a:pt x="126" y="2"/>
                    </a:lnTo>
                    <a:lnTo>
                      <a:pt x="116" y="3"/>
                    </a:lnTo>
                    <a:lnTo>
                      <a:pt x="107" y="5"/>
                    </a:lnTo>
                    <a:lnTo>
                      <a:pt x="97" y="9"/>
                    </a:lnTo>
                    <a:lnTo>
                      <a:pt x="88" y="12"/>
                    </a:lnTo>
                    <a:lnTo>
                      <a:pt x="81" y="15"/>
                    </a:lnTo>
                    <a:lnTo>
                      <a:pt x="72" y="20"/>
                    </a:lnTo>
                    <a:lnTo>
                      <a:pt x="64" y="25"/>
                    </a:lnTo>
                    <a:lnTo>
                      <a:pt x="58" y="31"/>
                    </a:lnTo>
                    <a:lnTo>
                      <a:pt x="51" y="36"/>
                    </a:lnTo>
                    <a:lnTo>
                      <a:pt x="44" y="43"/>
                    </a:lnTo>
                    <a:lnTo>
                      <a:pt x="39" y="51"/>
                    </a:lnTo>
                    <a:lnTo>
                      <a:pt x="34" y="58"/>
                    </a:lnTo>
                    <a:lnTo>
                      <a:pt x="30" y="67"/>
                    </a:lnTo>
                    <a:lnTo>
                      <a:pt x="27" y="76"/>
                    </a:lnTo>
                    <a:lnTo>
                      <a:pt x="24" y="86"/>
                    </a:lnTo>
                    <a:lnTo>
                      <a:pt x="23" y="96"/>
                    </a:lnTo>
                    <a:lnTo>
                      <a:pt x="22" y="107"/>
                    </a:lnTo>
                    <a:lnTo>
                      <a:pt x="23" y="116"/>
                    </a:lnTo>
                    <a:lnTo>
                      <a:pt x="24" y="125"/>
                    </a:lnTo>
                    <a:lnTo>
                      <a:pt x="26" y="133"/>
                    </a:lnTo>
                    <a:lnTo>
                      <a:pt x="29" y="140"/>
                    </a:lnTo>
                    <a:lnTo>
                      <a:pt x="31" y="147"/>
                    </a:lnTo>
                    <a:lnTo>
                      <a:pt x="36" y="153"/>
                    </a:lnTo>
                    <a:lnTo>
                      <a:pt x="39" y="159"/>
                    </a:lnTo>
                    <a:lnTo>
                      <a:pt x="43" y="163"/>
                    </a:lnTo>
                    <a:lnTo>
                      <a:pt x="54" y="171"/>
                    </a:lnTo>
                    <a:lnTo>
                      <a:pt x="65" y="178"/>
                    </a:lnTo>
                    <a:lnTo>
                      <a:pt x="77" y="182"/>
                    </a:lnTo>
                    <a:lnTo>
                      <a:pt x="90" y="186"/>
                    </a:lnTo>
                    <a:lnTo>
                      <a:pt x="102" y="189"/>
                    </a:lnTo>
                    <a:lnTo>
                      <a:pt x="114" y="192"/>
                    </a:lnTo>
                    <a:lnTo>
                      <a:pt x="126" y="194"/>
                    </a:lnTo>
                    <a:lnTo>
                      <a:pt x="136" y="197"/>
                    </a:lnTo>
                    <a:lnTo>
                      <a:pt x="145" y="201"/>
                    </a:lnTo>
                    <a:lnTo>
                      <a:pt x="151" y="205"/>
                    </a:lnTo>
                    <a:lnTo>
                      <a:pt x="154" y="208"/>
                    </a:lnTo>
                    <a:lnTo>
                      <a:pt x="155" y="212"/>
                    </a:lnTo>
                    <a:lnTo>
                      <a:pt x="156" y="215"/>
                    </a:lnTo>
                    <a:lnTo>
                      <a:pt x="157" y="220"/>
                    </a:lnTo>
                    <a:lnTo>
                      <a:pt x="156" y="225"/>
                    </a:lnTo>
                    <a:lnTo>
                      <a:pt x="154" y="229"/>
                    </a:lnTo>
                    <a:lnTo>
                      <a:pt x="149" y="234"/>
                    </a:lnTo>
                    <a:lnTo>
                      <a:pt x="145" y="237"/>
                    </a:lnTo>
                    <a:lnTo>
                      <a:pt x="139" y="239"/>
                    </a:lnTo>
                    <a:lnTo>
                      <a:pt x="134" y="240"/>
                    </a:lnTo>
                    <a:lnTo>
                      <a:pt x="128" y="242"/>
                    </a:lnTo>
                    <a:lnTo>
                      <a:pt x="123" y="243"/>
                    </a:lnTo>
                    <a:lnTo>
                      <a:pt x="109" y="242"/>
                    </a:lnTo>
                    <a:lnTo>
                      <a:pt x="94" y="238"/>
                    </a:lnTo>
                    <a:lnTo>
                      <a:pt x="79" y="233"/>
                    </a:lnTo>
                    <a:lnTo>
                      <a:pt x="64" y="226"/>
                    </a:lnTo>
                    <a:lnTo>
                      <a:pt x="51" y="220"/>
                    </a:lnTo>
                    <a:lnTo>
                      <a:pt x="39" y="212"/>
                    </a:lnTo>
                    <a:lnTo>
                      <a:pt x="0" y="287"/>
                    </a:lnTo>
                    <a:lnTo>
                      <a:pt x="13" y="295"/>
                    </a:lnTo>
                    <a:lnTo>
                      <a:pt x="28" y="301"/>
                    </a:lnTo>
                    <a:lnTo>
                      <a:pt x="43" y="307"/>
                    </a:lnTo>
                    <a:lnTo>
                      <a:pt x="59" y="312"/>
                    </a:lnTo>
                    <a:lnTo>
                      <a:pt x="74" y="316"/>
                    </a:lnTo>
                    <a:lnTo>
                      <a:pt x="90" y="319"/>
                    </a:lnTo>
                    <a:lnTo>
                      <a:pt x="105" y="321"/>
                    </a:lnTo>
                    <a:lnTo>
                      <a:pt x="122" y="321"/>
                    </a:lnTo>
                    <a:lnTo>
                      <a:pt x="132" y="321"/>
                    </a:lnTo>
                    <a:lnTo>
                      <a:pt x="143" y="320"/>
                    </a:lnTo>
                    <a:lnTo>
                      <a:pt x="152" y="319"/>
                    </a:lnTo>
                    <a:lnTo>
                      <a:pt x="164" y="317"/>
                    </a:lnTo>
                    <a:lnTo>
                      <a:pt x="173" y="314"/>
                    </a:lnTo>
                    <a:lnTo>
                      <a:pt x="183" y="312"/>
                    </a:lnTo>
                    <a:lnTo>
                      <a:pt x="192" y="309"/>
                    </a:lnTo>
                    <a:lnTo>
                      <a:pt x="202" y="305"/>
                    </a:lnTo>
                    <a:lnTo>
                      <a:pt x="211" y="300"/>
                    </a:lnTo>
                    <a:lnTo>
                      <a:pt x="219" y="295"/>
                    </a:lnTo>
                    <a:lnTo>
                      <a:pt x="226" y="289"/>
                    </a:lnTo>
                    <a:lnTo>
                      <a:pt x="234" y="282"/>
                    </a:lnTo>
                    <a:lnTo>
                      <a:pt x="241" y="276"/>
                    </a:lnTo>
                    <a:lnTo>
                      <a:pt x="246" y="268"/>
                    </a:lnTo>
                    <a:lnTo>
                      <a:pt x="252" y="260"/>
                    </a:lnTo>
                    <a:lnTo>
                      <a:pt x="255" y="250"/>
                    </a:lnTo>
                    <a:lnTo>
                      <a:pt x="259" y="242"/>
                    </a:lnTo>
                    <a:lnTo>
                      <a:pt x="262" y="232"/>
                    </a:lnTo>
                    <a:lnTo>
                      <a:pt x="263" y="221"/>
                    </a:lnTo>
                    <a:lnTo>
                      <a:pt x="264" y="208"/>
                    </a:lnTo>
                    <a:lnTo>
                      <a:pt x="263" y="195"/>
                    </a:lnTo>
                    <a:lnTo>
                      <a:pt x="261" y="183"/>
                    </a:lnTo>
                    <a:lnTo>
                      <a:pt x="257" y="173"/>
                    </a:lnTo>
                    <a:lnTo>
                      <a:pt x="252" y="163"/>
                    </a:lnTo>
                    <a:lnTo>
                      <a:pt x="246" y="154"/>
                    </a:lnTo>
                    <a:lnTo>
                      <a:pt x="239" y="147"/>
                    </a:lnTo>
                    <a:lnTo>
                      <a:pt x="231" y="140"/>
                    </a:lnTo>
                    <a:lnTo>
                      <a:pt x="221" y="135"/>
                    </a:lnTo>
                    <a:lnTo>
                      <a:pt x="211" y="130"/>
                    </a:lnTo>
                    <a:lnTo>
                      <a:pt x="200" y="126"/>
                    </a:lnTo>
                    <a:lnTo>
                      <a:pt x="189" y="122"/>
                    </a:lnTo>
                    <a:lnTo>
                      <a:pt x="176" y="119"/>
                    </a:lnTo>
                    <a:lnTo>
                      <a:pt x="170" y="118"/>
                    </a:lnTo>
                    <a:lnTo>
                      <a:pt x="162" y="117"/>
                    </a:lnTo>
                    <a:lnTo>
                      <a:pt x="155" y="115"/>
                    </a:lnTo>
                    <a:lnTo>
                      <a:pt x="147" y="112"/>
                    </a:lnTo>
                    <a:lnTo>
                      <a:pt x="139" y="109"/>
                    </a:lnTo>
                    <a:lnTo>
                      <a:pt x="134" y="106"/>
                    </a:lnTo>
                    <a:lnTo>
                      <a:pt x="132" y="103"/>
                    </a:lnTo>
                    <a:lnTo>
                      <a:pt x="129" y="100"/>
                    </a:lnTo>
                    <a:lnTo>
                      <a:pt x="128" y="97"/>
                    </a:lnTo>
                    <a:lnTo>
                      <a:pt x="128" y="93"/>
                    </a:lnTo>
                    <a:lnTo>
                      <a:pt x="129" y="88"/>
                    </a:lnTo>
                    <a:lnTo>
                      <a:pt x="132" y="84"/>
                    </a:lnTo>
                    <a:lnTo>
                      <a:pt x="135" y="79"/>
                    </a:lnTo>
                    <a:lnTo>
                      <a:pt x="140" y="77"/>
                    </a:lnTo>
                    <a:lnTo>
                      <a:pt x="146" y="75"/>
                    </a:lnTo>
                    <a:lnTo>
                      <a:pt x="151" y="74"/>
                    </a:lnTo>
                    <a:lnTo>
                      <a:pt x="157" y="73"/>
                    </a:lnTo>
                    <a:lnTo>
                      <a:pt x="161" y="73"/>
                    </a:lnTo>
                    <a:lnTo>
                      <a:pt x="171" y="73"/>
                    </a:lnTo>
                    <a:lnTo>
                      <a:pt x="181" y="74"/>
                    </a:lnTo>
                    <a:lnTo>
                      <a:pt x="191" y="76"/>
                    </a:lnTo>
                    <a:lnTo>
                      <a:pt x="201" y="79"/>
                    </a:lnTo>
                    <a:lnTo>
                      <a:pt x="210" y="83"/>
                    </a:lnTo>
                    <a:lnTo>
                      <a:pt x="219" y="87"/>
                    </a:lnTo>
                    <a:lnTo>
                      <a:pt x="25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77" name="Freeform 74"/>
              <p:cNvSpPr>
                <a:spLocks noEditPoints="1"/>
              </p:cNvSpPr>
              <p:nvPr/>
            </p:nvSpPr>
            <p:spPr bwMode="auto">
              <a:xfrm>
                <a:off x="6313488" y="5976938"/>
                <a:ext cx="79375" cy="73025"/>
              </a:xfrm>
              <a:custGeom>
                <a:avLst/>
                <a:gdLst>
                  <a:gd name="T0" fmla="*/ 2147483647 w 352"/>
                  <a:gd name="T1" fmla="*/ 1094932073 h 321"/>
                  <a:gd name="T2" fmla="*/ 2147483647 w 352"/>
                  <a:gd name="T3" fmla="*/ 1153774753 h 321"/>
                  <a:gd name="T4" fmla="*/ 2147483647 w 352"/>
                  <a:gd name="T5" fmla="*/ 1259764285 h 321"/>
                  <a:gd name="T6" fmla="*/ 2147483647 w 352"/>
                  <a:gd name="T7" fmla="*/ 1401049233 h 321"/>
                  <a:gd name="T8" fmla="*/ 2147483647 w 352"/>
                  <a:gd name="T9" fmla="*/ 1589377295 h 321"/>
                  <a:gd name="T10" fmla="*/ 2147483647 w 352"/>
                  <a:gd name="T11" fmla="*/ 1777757226 h 321"/>
                  <a:gd name="T12" fmla="*/ 2147483647 w 352"/>
                  <a:gd name="T13" fmla="*/ 2001484214 h 321"/>
                  <a:gd name="T14" fmla="*/ 2147483647 w 352"/>
                  <a:gd name="T15" fmla="*/ 2147483647 h 321"/>
                  <a:gd name="T16" fmla="*/ 2147483647 w 352"/>
                  <a:gd name="T17" fmla="*/ 2147483647 h 321"/>
                  <a:gd name="T18" fmla="*/ 2147483647 w 352"/>
                  <a:gd name="T19" fmla="*/ 2147483647 h 321"/>
                  <a:gd name="T20" fmla="*/ 2147483647 w 352"/>
                  <a:gd name="T21" fmla="*/ 2147483647 h 321"/>
                  <a:gd name="T22" fmla="*/ 2147483647 w 352"/>
                  <a:gd name="T23" fmla="*/ 2147483647 h 321"/>
                  <a:gd name="T24" fmla="*/ 1937803297 w 352"/>
                  <a:gd name="T25" fmla="*/ 2147483647 h 321"/>
                  <a:gd name="T26" fmla="*/ 1719966277 w 352"/>
                  <a:gd name="T27" fmla="*/ 2147483647 h 321"/>
                  <a:gd name="T28" fmla="*/ 1559436202 w 352"/>
                  <a:gd name="T29" fmla="*/ 2147483647 h 321"/>
                  <a:gd name="T30" fmla="*/ 1421838963 w 352"/>
                  <a:gd name="T31" fmla="*/ 2147483647 h 321"/>
                  <a:gd name="T32" fmla="*/ 1330107395 w 352"/>
                  <a:gd name="T33" fmla="*/ 2147483647 h 321"/>
                  <a:gd name="T34" fmla="*/ 1284241499 w 352"/>
                  <a:gd name="T35" fmla="*/ 2001484214 h 321"/>
                  <a:gd name="T36" fmla="*/ 1284241499 w 352"/>
                  <a:gd name="T37" fmla="*/ 1777757226 h 321"/>
                  <a:gd name="T38" fmla="*/ 1330107395 w 352"/>
                  <a:gd name="T39" fmla="*/ 1589377295 h 321"/>
                  <a:gd name="T40" fmla="*/ 1421838963 w 352"/>
                  <a:gd name="T41" fmla="*/ 1401049233 h 321"/>
                  <a:gd name="T42" fmla="*/ 1559436202 w 352"/>
                  <a:gd name="T43" fmla="*/ 1259764285 h 321"/>
                  <a:gd name="T44" fmla="*/ 1719966277 w 352"/>
                  <a:gd name="T45" fmla="*/ 1153774753 h 321"/>
                  <a:gd name="T46" fmla="*/ 1937803297 w 352"/>
                  <a:gd name="T47" fmla="*/ 1094932073 h 321"/>
                  <a:gd name="T48" fmla="*/ 2147483647 w 352"/>
                  <a:gd name="T49" fmla="*/ 117737457 h 321"/>
                  <a:gd name="T50" fmla="*/ 2147483647 w 352"/>
                  <a:gd name="T51" fmla="*/ 459150034 h 321"/>
                  <a:gd name="T52" fmla="*/ 2147483647 w 352"/>
                  <a:gd name="T53" fmla="*/ 306117160 h 321"/>
                  <a:gd name="T54" fmla="*/ 2147483647 w 352"/>
                  <a:gd name="T55" fmla="*/ 188379931 h 321"/>
                  <a:gd name="T56" fmla="*/ 2147483647 w 352"/>
                  <a:gd name="T57" fmla="*/ 105937891 h 321"/>
                  <a:gd name="T58" fmla="*/ 2144199268 w 352"/>
                  <a:gd name="T59" fmla="*/ 35295417 h 321"/>
                  <a:gd name="T60" fmla="*/ 1937803297 w 352"/>
                  <a:gd name="T61" fmla="*/ 11747925 h 321"/>
                  <a:gd name="T62" fmla="*/ 1731407326 w 352"/>
                  <a:gd name="T63" fmla="*/ 0 h 321"/>
                  <a:gd name="T64" fmla="*/ 1364481280 w 352"/>
                  <a:gd name="T65" fmla="*/ 35295417 h 321"/>
                  <a:gd name="T66" fmla="*/ 1043420906 w 352"/>
                  <a:gd name="T67" fmla="*/ 141284948 h 321"/>
                  <a:gd name="T68" fmla="*/ 733852317 w 352"/>
                  <a:gd name="T69" fmla="*/ 329664651 h 321"/>
                  <a:gd name="T70" fmla="*/ 481590675 w 352"/>
                  <a:gd name="T71" fmla="*/ 553339999 h 321"/>
                  <a:gd name="T72" fmla="*/ 275194703 w 352"/>
                  <a:gd name="T73" fmla="*/ 847657593 h 321"/>
                  <a:gd name="T74" fmla="*/ 126105453 w 352"/>
                  <a:gd name="T75" fmla="*/ 1153774753 h 321"/>
                  <a:gd name="T76" fmla="*/ 45865671 w 352"/>
                  <a:gd name="T77" fmla="*/ 1506987124 h 321"/>
                  <a:gd name="T78" fmla="*/ 0 w 352"/>
                  <a:gd name="T79" fmla="*/ 1883746758 h 321"/>
                  <a:gd name="T80" fmla="*/ 22932836 w 352"/>
                  <a:gd name="T81" fmla="*/ 2147483647 h 321"/>
                  <a:gd name="T82" fmla="*/ 91731568 w 352"/>
                  <a:gd name="T83" fmla="*/ 2147483647 h 321"/>
                  <a:gd name="T84" fmla="*/ 194904185 w 352"/>
                  <a:gd name="T85" fmla="*/ 2147483647 h 321"/>
                  <a:gd name="T86" fmla="*/ 321060375 w 352"/>
                  <a:gd name="T87" fmla="*/ 2147483647 h 321"/>
                  <a:gd name="T88" fmla="*/ 493031499 w 352"/>
                  <a:gd name="T89" fmla="*/ 2147483647 h 321"/>
                  <a:gd name="T90" fmla="*/ 699427470 w 352"/>
                  <a:gd name="T91" fmla="*/ 2147483647 h 321"/>
                  <a:gd name="T92" fmla="*/ 928756502 w 352"/>
                  <a:gd name="T93" fmla="*/ 2147483647 h 321"/>
                  <a:gd name="T94" fmla="*/ 1181018145 w 352"/>
                  <a:gd name="T95" fmla="*/ 2147483647 h 321"/>
                  <a:gd name="T96" fmla="*/ 1456212848 w 352"/>
                  <a:gd name="T97" fmla="*/ 2147483647 h 321"/>
                  <a:gd name="T98" fmla="*/ 1742899338 w 352"/>
                  <a:gd name="T99" fmla="*/ 2147483647 h 321"/>
                  <a:gd name="T100" fmla="*/ 1949295309 w 352"/>
                  <a:gd name="T101" fmla="*/ 2147483647 h 321"/>
                  <a:gd name="T102" fmla="*/ 2147483647 w 352"/>
                  <a:gd name="T103" fmla="*/ 2147483647 h 321"/>
                  <a:gd name="T104" fmla="*/ 2147483647 w 352"/>
                  <a:gd name="T105" fmla="*/ 2147483647 h 321"/>
                  <a:gd name="T106" fmla="*/ 2147483647 w 352"/>
                  <a:gd name="T107" fmla="*/ 2147483647 h 321"/>
                  <a:gd name="T108" fmla="*/ 2147483647 w 352"/>
                  <a:gd name="T109" fmla="*/ 2147483647 h 321"/>
                  <a:gd name="T110" fmla="*/ 2147483647 w 352"/>
                  <a:gd name="T111" fmla="*/ 2147483647 h 321"/>
                  <a:gd name="T112" fmla="*/ 2147483647 w 352"/>
                  <a:gd name="T113" fmla="*/ 2147483647 h 321"/>
                  <a:gd name="T114" fmla="*/ 2147483647 w 352"/>
                  <a:gd name="T115" fmla="*/ 117737457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2" h="321">
                    <a:moveTo>
                      <a:pt x="180" y="93"/>
                    </a:moveTo>
                    <a:lnTo>
                      <a:pt x="190" y="93"/>
                    </a:lnTo>
                    <a:lnTo>
                      <a:pt x="200" y="95"/>
                    </a:lnTo>
                    <a:lnTo>
                      <a:pt x="209" y="98"/>
                    </a:lnTo>
                    <a:lnTo>
                      <a:pt x="216" y="101"/>
                    </a:lnTo>
                    <a:lnTo>
                      <a:pt x="224" y="107"/>
                    </a:lnTo>
                    <a:lnTo>
                      <a:pt x="231" y="112"/>
                    </a:lnTo>
                    <a:lnTo>
                      <a:pt x="236" y="119"/>
                    </a:lnTo>
                    <a:lnTo>
                      <a:pt x="241" y="127"/>
                    </a:lnTo>
                    <a:lnTo>
                      <a:pt x="244" y="135"/>
                    </a:lnTo>
                    <a:lnTo>
                      <a:pt x="246" y="142"/>
                    </a:lnTo>
                    <a:lnTo>
                      <a:pt x="248" y="151"/>
                    </a:lnTo>
                    <a:lnTo>
                      <a:pt x="248" y="161"/>
                    </a:lnTo>
                    <a:lnTo>
                      <a:pt x="248" y="170"/>
                    </a:lnTo>
                    <a:lnTo>
                      <a:pt x="246" y="179"/>
                    </a:lnTo>
                    <a:lnTo>
                      <a:pt x="244" y="188"/>
                    </a:lnTo>
                    <a:lnTo>
                      <a:pt x="241" y="195"/>
                    </a:lnTo>
                    <a:lnTo>
                      <a:pt x="236" y="202"/>
                    </a:lnTo>
                    <a:lnTo>
                      <a:pt x="231" y="208"/>
                    </a:lnTo>
                    <a:lnTo>
                      <a:pt x="224" y="214"/>
                    </a:lnTo>
                    <a:lnTo>
                      <a:pt x="216" y="220"/>
                    </a:lnTo>
                    <a:lnTo>
                      <a:pt x="209" y="223"/>
                    </a:lnTo>
                    <a:lnTo>
                      <a:pt x="200" y="226"/>
                    </a:lnTo>
                    <a:lnTo>
                      <a:pt x="190" y="227"/>
                    </a:lnTo>
                    <a:lnTo>
                      <a:pt x="180" y="228"/>
                    </a:lnTo>
                    <a:lnTo>
                      <a:pt x="169" y="227"/>
                    </a:lnTo>
                    <a:lnTo>
                      <a:pt x="159" y="226"/>
                    </a:lnTo>
                    <a:lnTo>
                      <a:pt x="150" y="223"/>
                    </a:lnTo>
                    <a:lnTo>
                      <a:pt x="143" y="220"/>
                    </a:lnTo>
                    <a:lnTo>
                      <a:pt x="136" y="214"/>
                    </a:lnTo>
                    <a:lnTo>
                      <a:pt x="129" y="208"/>
                    </a:lnTo>
                    <a:lnTo>
                      <a:pt x="124" y="202"/>
                    </a:lnTo>
                    <a:lnTo>
                      <a:pt x="119" y="195"/>
                    </a:lnTo>
                    <a:lnTo>
                      <a:pt x="116" y="188"/>
                    </a:lnTo>
                    <a:lnTo>
                      <a:pt x="113" y="179"/>
                    </a:lnTo>
                    <a:lnTo>
                      <a:pt x="112" y="170"/>
                    </a:lnTo>
                    <a:lnTo>
                      <a:pt x="111" y="161"/>
                    </a:lnTo>
                    <a:lnTo>
                      <a:pt x="112" y="151"/>
                    </a:lnTo>
                    <a:lnTo>
                      <a:pt x="113" y="142"/>
                    </a:lnTo>
                    <a:lnTo>
                      <a:pt x="116" y="135"/>
                    </a:lnTo>
                    <a:lnTo>
                      <a:pt x="119" y="127"/>
                    </a:lnTo>
                    <a:lnTo>
                      <a:pt x="124" y="119"/>
                    </a:lnTo>
                    <a:lnTo>
                      <a:pt x="129" y="112"/>
                    </a:lnTo>
                    <a:lnTo>
                      <a:pt x="136" y="107"/>
                    </a:lnTo>
                    <a:lnTo>
                      <a:pt x="143" y="101"/>
                    </a:lnTo>
                    <a:lnTo>
                      <a:pt x="150" y="98"/>
                    </a:lnTo>
                    <a:lnTo>
                      <a:pt x="159" y="95"/>
                    </a:lnTo>
                    <a:lnTo>
                      <a:pt x="169" y="93"/>
                    </a:lnTo>
                    <a:lnTo>
                      <a:pt x="180" y="93"/>
                    </a:lnTo>
                    <a:close/>
                    <a:moveTo>
                      <a:pt x="352" y="10"/>
                    </a:moveTo>
                    <a:lnTo>
                      <a:pt x="245" y="10"/>
                    </a:lnTo>
                    <a:lnTo>
                      <a:pt x="245" y="39"/>
                    </a:lnTo>
                    <a:lnTo>
                      <a:pt x="240" y="33"/>
                    </a:lnTo>
                    <a:lnTo>
                      <a:pt x="233" y="26"/>
                    </a:lnTo>
                    <a:lnTo>
                      <a:pt x="226" y="22"/>
                    </a:lnTo>
                    <a:lnTo>
                      <a:pt x="219" y="16"/>
                    </a:lnTo>
                    <a:lnTo>
                      <a:pt x="211" y="13"/>
                    </a:lnTo>
                    <a:lnTo>
                      <a:pt x="203" y="9"/>
                    </a:lnTo>
                    <a:lnTo>
                      <a:pt x="194" y="7"/>
                    </a:lnTo>
                    <a:lnTo>
                      <a:pt x="187" y="3"/>
                    </a:lnTo>
                    <a:lnTo>
                      <a:pt x="178" y="2"/>
                    </a:lnTo>
                    <a:lnTo>
                      <a:pt x="169" y="1"/>
                    </a:lnTo>
                    <a:lnTo>
                      <a:pt x="160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19" y="3"/>
                    </a:lnTo>
                    <a:lnTo>
                      <a:pt x="104" y="7"/>
                    </a:lnTo>
                    <a:lnTo>
                      <a:pt x="91" y="12"/>
                    </a:lnTo>
                    <a:lnTo>
                      <a:pt x="76" y="20"/>
                    </a:lnTo>
                    <a:lnTo>
                      <a:pt x="64" y="28"/>
                    </a:lnTo>
                    <a:lnTo>
                      <a:pt x="53" y="36"/>
                    </a:lnTo>
                    <a:lnTo>
                      <a:pt x="42" y="47"/>
                    </a:lnTo>
                    <a:lnTo>
                      <a:pt x="33" y="58"/>
                    </a:lnTo>
                    <a:lnTo>
                      <a:pt x="24" y="72"/>
                    </a:lnTo>
                    <a:lnTo>
                      <a:pt x="18" y="85"/>
                    </a:lnTo>
                    <a:lnTo>
                      <a:pt x="11" y="98"/>
                    </a:lnTo>
                    <a:lnTo>
                      <a:pt x="7" y="114"/>
                    </a:lnTo>
                    <a:lnTo>
                      <a:pt x="4" y="128"/>
                    </a:lnTo>
                    <a:lnTo>
                      <a:pt x="1" y="143"/>
                    </a:lnTo>
                    <a:lnTo>
                      <a:pt x="0" y="160"/>
                    </a:lnTo>
                    <a:lnTo>
                      <a:pt x="1" y="173"/>
                    </a:lnTo>
                    <a:lnTo>
                      <a:pt x="2" y="185"/>
                    </a:lnTo>
                    <a:lnTo>
                      <a:pt x="5" y="197"/>
                    </a:lnTo>
                    <a:lnTo>
                      <a:pt x="8" y="210"/>
                    </a:lnTo>
                    <a:lnTo>
                      <a:pt x="11" y="222"/>
                    </a:lnTo>
                    <a:lnTo>
                      <a:pt x="17" y="233"/>
                    </a:lnTo>
                    <a:lnTo>
                      <a:pt x="22" y="244"/>
                    </a:lnTo>
                    <a:lnTo>
                      <a:pt x="28" y="254"/>
                    </a:lnTo>
                    <a:lnTo>
                      <a:pt x="36" y="264"/>
                    </a:lnTo>
                    <a:lnTo>
                      <a:pt x="43" y="272"/>
                    </a:lnTo>
                    <a:lnTo>
                      <a:pt x="51" y="281"/>
                    </a:lnTo>
                    <a:lnTo>
                      <a:pt x="61" y="289"/>
                    </a:lnTo>
                    <a:lnTo>
                      <a:pt x="70" y="297"/>
                    </a:lnTo>
                    <a:lnTo>
                      <a:pt x="81" y="302"/>
                    </a:lnTo>
                    <a:lnTo>
                      <a:pt x="92" y="308"/>
                    </a:lnTo>
                    <a:lnTo>
                      <a:pt x="103" y="312"/>
                    </a:lnTo>
                    <a:lnTo>
                      <a:pt x="115" y="317"/>
                    </a:lnTo>
                    <a:lnTo>
                      <a:pt x="127" y="319"/>
                    </a:lnTo>
                    <a:lnTo>
                      <a:pt x="139" y="321"/>
                    </a:lnTo>
                    <a:lnTo>
                      <a:pt x="152" y="321"/>
                    </a:lnTo>
                    <a:lnTo>
                      <a:pt x="161" y="321"/>
                    </a:lnTo>
                    <a:lnTo>
                      <a:pt x="170" y="320"/>
                    </a:lnTo>
                    <a:lnTo>
                      <a:pt x="179" y="319"/>
                    </a:lnTo>
                    <a:lnTo>
                      <a:pt x="188" y="317"/>
                    </a:lnTo>
                    <a:lnTo>
                      <a:pt x="197" y="313"/>
                    </a:lnTo>
                    <a:lnTo>
                      <a:pt x="204" y="311"/>
                    </a:lnTo>
                    <a:lnTo>
                      <a:pt x="212" y="307"/>
                    </a:lnTo>
                    <a:lnTo>
                      <a:pt x="220" y="302"/>
                    </a:lnTo>
                    <a:lnTo>
                      <a:pt x="226" y="297"/>
                    </a:lnTo>
                    <a:lnTo>
                      <a:pt x="233" y="291"/>
                    </a:lnTo>
                    <a:lnTo>
                      <a:pt x="239" y="285"/>
                    </a:lnTo>
                    <a:lnTo>
                      <a:pt x="244" y="278"/>
                    </a:lnTo>
                    <a:lnTo>
                      <a:pt x="245" y="278"/>
                    </a:lnTo>
                    <a:lnTo>
                      <a:pt x="245" y="311"/>
                    </a:lnTo>
                    <a:lnTo>
                      <a:pt x="352" y="311"/>
                    </a:lnTo>
                    <a:lnTo>
                      <a:pt x="35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78" name="Freeform 75"/>
              <p:cNvSpPr>
                <a:spLocks/>
              </p:cNvSpPr>
              <p:nvPr/>
            </p:nvSpPr>
            <p:spPr bwMode="auto">
              <a:xfrm>
                <a:off x="6408738" y="5980113"/>
                <a:ext cx="73025" cy="69850"/>
              </a:xfrm>
              <a:custGeom>
                <a:avLst/>
                <a:gdLst>
                  <a:gd name="T0" fmla="*/ 0 w 321"/>
                  <a:gd name="T1" fmla="*/ 0 h 311"/>
                  <a:gd name="T2" fmla="*/ 0 w 321"/>
                  <a:gd name="T3" fmla="*/ 2050661466 h 311"/>
                  <a:gd name="T4" fmla="*/ 0 w 321"/>
                  <a:gd name="T5" fmla="*/ 2147483647 h 311"/>
                  <a:gd name="T6" fmla="*/ 35295417 w 321"/>
                  <a:gd name="T7" fmla="*/ 2147483647 h 311"/>
                  <a:gd name="T8" fmla="*/ 70642474 w 321"/>
                  <a:gd name="T9" fmla="*/ 2147483647 h 311"/>
                  <a:gd name="T10" fmla="*/ 141284948 w 321"/>
                  <a:gd name="T11" fmla="*/ 2147483647 h 311"/>
                  <a:gd name="T12" fmla="*/ 211927422 w 321"/>
                  <a:gd name="T13" fmla="*/ 2147483647 h 311"/>
                  <a:gd name="T14" fmla="*/ 306117160 w 321"/>
                  <a:gd name="T15" fmla="*/ 2147483647 h 311"/>
                  <a:gd name="T16" fmla="*/ 412055051 w 321"/>
                  <a:gd name="T17" fmla="*/ 2147483647 h 311"/>
                  <a:gd name="T18" fmla="*/ 541592074 w 321"/>
                  <a:gd name="T19" fmla="*/ 2147483647 h 311"/>
                  <a:gd name="T20" fmla="*/ 671077456 w 321"/>
                  <a:gd name="T21" fmla="*/ 2147483647 h 311"/>
                  <a:gd name="T22" fmla="*/ 812362176 w 321"/>
                  <a:gd name="T23" fmla="*/ 2147483647 h 311"/>
                  <a:gd name="T24" fmla="*/ 965395050 w 321"/>
                  <a:gd name="T25" fmla="*/ 2147483647 h 311"/>
                  <a:gd name="T26" fmla="*/ 1142027055 w 321"/>
                  <a:gd name="T27" fmla="*/ 2147483647 h 311"/>
                  <a:gd name="T28" fmla="*/ 1306859267 w 321"/>
                  <a:gd name="T29" fmla="*/ 2147483647 h 311"/>
                  <a:gd name="T30" fmla="*/ 1495239198 w 321"/>
                  <a:gd name="T31" fmla="*/ 2147483647 h 311"/>
                  <a:gd name="T32" fmla="*/ 1683567261 w 321"/>
                  <a:gd name="T33" fmla="*/ 2147483647 h 311"/>
                  <a:gd name="T34" fmla="*/ 1883746758 w 321"/>
                  <a:gd name="T35" fmla="*/ 2147483647 h 311"/>
                  <a:gd name="T36" fmla="*/ 2072126689 w 321"/>
                  <a:gd name="T37" fmla="*/ 2147483647 h 311"/>
                  <a:gd name="T38" fmla="*/ 2147483647 w 321"/>
                  <a:gd name="T39" fmla="*/ 2147483647 h 311"/>
                  <a:gd name="T40" fmla="*/ 2147483647 w 321"/>
                  <a:gd name="T41" fmla="*/ 2147483647 h 311"/>
                  <a:gd name="T42" fmla="*/ 2147483647 w 321"/>
                  <a:gd name="T43" fmla="*/ 2147483647 h 311"/>
                  <a:gd name="T44" fmla="*/ 2147483647 w 321"/>
                  <a:gd name="T45" fmla="*/ 2147483647 h 311"/>
                  <a:gd name="T46" fmla="*/ 2147483647 w 321"/>
                  <a:gd name="T47" fmla="*/ 2147483647 h 311"/>
                  <a:gd name="T48" fmla="*/ 2147483647 w 321"/>
                  <a:gd name="T49" fmla="*/ 2147483647 h 311"/>
                  <a:gd name="T50" fmla="*/ 2147483647 w 321"/>
                  <a:gd name="T51" fmla="*/ 2147483647 h 311"/>
                  <a:gd name="T52" fmla="*/ 2147483647 w 321"/>
                  <a:gd name="T53" fmla="*/ 2147483647 h 311"/>
                  <a:gd name="T54" fmla="*/ 2147483647 w 321"/>
                  <a:gd name="T55" fmla="*/ 2147483647 h 311"/>
                  <a:gd name="T56" fmla="*/ 2147483647 w 321"/>
                  <a:gd name="T57" fmla="*/ 2147483647 h 311"/>
                  <a:gd name="T58" fmla="*/ 2147483647 w 321"/>
                  <a:gd name="T59" fmla="*/ 2147483647 h 311"/>
                  <a:gd name="T60" fmla="*/ 2147483647 w 321"/>
                  <a:gd name="T61" fmla="*/ 2147483647 h 311"/>
                  <a:gd name="T62" fmla="*/ 2147483647 w 321"/>
                  <a:gd name="T63" fmla="*/ 2147483647 h 311"/>
                  <a:gd name="T64" fmla="*/ 2147483647 w 321"/>
                  <a:gd name="T65" fmla="*/ 2147483647 h 311"/>
                  <a:gd name="T66" fmla="*/ 2147483647 w 321"/>
                  <a:gd name="T67" fmla="*/ 2050661466 h 311"/>
                  <a:gd name="T68" fmla="*/ 2147483647 w 321"/>
                  <a:gd name="T69" fmla="*/ 0 h 311"/>
                  <a:gd name="T70" fmla="*/ 2147483647 w 321"/>
                  <a:gd name="T71" fmla="*/ 0 h 311"/>
                  <a:gd name="T72" fmla="*/ 2147483647 w 321"/>
                  <a:gd name="T73" fmla="*/ 1824065595 h 311"/>
                  <a:gd name="T74" fmla="*/ 2147483647 w 321"/>
                  <a:gd name="T75" fmla="*/ 1926064114 h 311"/>
                  <a:gd name="T76" fmla="*/ 2147483647 w 321"/>
                  <a:gd name="T77" fmla="*/ 2028011873 h 311"/>
                  <a:gd name="T78" fmla="*/ 2147483647 w 321"/>
                  <a:gd name="T79" fmla="*/ 2107310265 h 311"/>
                  <a:gd name="T80" fmla="*/ 2147483647 w 321"/>
                  <a:gd name="T81" fmla="*/ 2147483647 h 311"/>
                  <a:gd name="T82" fmla="*/ 2147483647 w 321"/>
                  <a:gd name="T83" fmla="*/ 2147483647 h 311"/>
                  <a:gd name="T84" fmla="*/ 2147483647 w 321"/>
                  <a:gd name="T85" fmla="*/ 2147483647 h 311"/>
                  <a:gd name="T86" fmla="*/ 2147483647 w 321"/>
                  <a:gd name="T87" fmla="*/ 2147483647 h 311"/>
                  <a:gd name="T88" fmla="*/ 2147483647 w 321"/>
                  <a:gd name="T89" fmla="*/ 2147483647 h 311"/>
                  <a:gd name="T90" fmla="*/ 2147483647 w 321"/>
                  <a:gd name="T91" fmla="*/ 2147483647 h 311"/>
                  <a:gd name="T92" fmla="*/ 2119221671 w 321"/>
                  <a:gd name="T93" fmla="*/ 2147483647 h 311"/>
                  <a:gd name="T94" fmla="*/ 2001484214 w 321"/>
                  <a:gd name="T95" fmla="*/ 2147483647 h 311"/>
                  <a:gd name="T96" fmla="*/ 1883746758 w 321"/>
                  <a:gd name="T97" fmla="*/ 2147483647 h 311"/>
                  <a:gd name="T98" fmla="*/ 1766009301 w 321"/>
                  <a:gd name="T99" fmla="*/ 2147483647 h 311"/>
                  <a:gd name="T100" fmla="*/ 1660019769 w 321"/>
                  <a:gd name="T101" fmla="*/ 2147483647 h 311"/>
                  <a:gd name="T102" fmla="*/ 1565829804 w 321"/>
                  <a:gd name="T103" fmla="*/ 2147483647 h 311"/>
                  <a:gd name="T104" fmla="*/ 1495239198 w 321"/>
                  <a:gd name="T105" fmla="*/ 2147483647 h 311"/>
                  <a:gd name="T106" fmla="*/ 1424596724 w 321"/>
                  <a:gd name="T107" fmla="*/ 2147483647 h 311"/>
                  <a:gd name="T108" fmla="*/ 1377501741 w 321"/>
                  <a:gd name="T109" fmla="*/ 2147483647 h 311"/>
                  <a:gd name="T110" fmla="*/ 1330406759 w 321"/>
                  <a:gd name="T111" fmla="*/ 2147483647 h 311"/>
                  <a:gd name="T112" fmla="*/ 1295059701 w 321"/>
                  <a:gd name="T113" fmla="*/ 2147483647 h 311"/>
                  <a:gd name="T114" fmla="*/ 1283311776 w 321"/>
                  <a:gd name="T115" fmla="*/ 2107310265 h 311"/>
                  <a:gd name="T116" fmla="*/ 1259764285 w 321"/>
                  <a:gd name="T117" fmla="*/ 2028011873 h 311"/>
                  <a:gd name="T118" fmla="*/ 1259764285 w 321"/>
                  <a:gd name="T119" fmla="*/ 1926064114 h 311"/>
                  <a:gd name="T120" fmla="*/ 1259764285 w 321"/>
                  <a:gd name="T121" fmla="*/ 1824065595 h 311"/>
                  <a:gd name="T122" fmla="*/ 1259764285 w 321"/>
                  <a:gd name="T123" fmla="*/ 0 h 311"/>
                  <a:gd name="T124" fmla="*/ 0 w 321"/>
                  <a:gd name="T125" fmla="*/ 0 h 3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21" h="311">
                    <a:moveTo>
                      <a:pt x="0" y="0"/>
                    </a:moveTo>
                    <a:lnTo>
                      <a:pt x="0" y="181"/>
                    </a:lnTo>
                    <a:lnTo>
                      <a:pt x="0" y="198"/>
                    </a:lnTo>
                    <a:lnTo>
                      <a:pt x="3" y="215"/>
                    </a:lnTo>
                    <a:lnTo>
                      <a:pt x="6" y="230"/>
                    </a:lnTo>
                    <a:lnTo>
                      <a:pt x="12" y="244"/>
                    </a:lnTo>
                    <a:lnTo>
                      <a:pt x="18" y="255"/>
                    </a:lnTo>
                    <a:lnTo>
                      <a:pt x="26" y="266"/>
                    </a:lnTo>
                    <a:lnTo>
                      <a:pt x="35" y="276"/>
                    </a:lnTo>
                    <a:lnTo>
                      <a:pt x="46" y="283"/>
                    </a:lnTo>
                    <a:lnTo>
                      <a:pt x="57" y="290"/>
                    </a:lnTo>
                    <a:lnTo>
                      <a:pt x="69" y="297"/>
                    </a:lnTo>
                    <a:lnTo>
                      <a:pt x="82" y="301"/>
                    </a:lnTo>
                    <a:lnTo>
                      <a:pt x="97" y="304"/>
                    </a:lnTo>
                    <a:lnTo>
                      <a:pt x="111" y="308"/>
                    </a:lnTo>
                    <a:lnTo>
                      <a:pt x="127" y="310"/>
                    </a:lnTo>
                    <a:lnTo>
                      <a:pt x="143" y="311"/>
                    </a:lnTo>
                    <a:lnTo>
                      <a:pt x="160" y="311"/>
                    </a:lnTo>
                    <a:lnTo>
                      <a:pt x="176" y="311"/>
                    </a:lnTo>
                    <a:lnTo>
                      <a:pt x="193" y="310"/>
                    </a:lnTo>
                    <a:lnTo>
                      <a:pt x="208" y="308"/>
                    </a:lnTo>
                    <a:lnTo>
                      <a:pt x="223" y="304"/>
                    </a:lnTo>
                    <a:lnTo>
                      <a:pt x="237" y="301"/>
                    </a:lnTo>
                    <a:lnTo>
                      <a:pt x="250" y="297"/>
                    </a:lnTo>
                    <a:lnTo>
                      <a:pt x="262" y="290"/>
                    </a:lnTo>
                    <a:lnTo>
                      <a:pt x="274" y="283"/>
                    </a:lnTo>
                    <a:lnTo>
                      <a:pt x="284" y="276"/>
                    </a:lnTo>
                    <a:lnTo>
                      <a:pt x="293" y="266"/>
                    </a:lnTo>
                    <a:lnTo>
                      <a:pt x="301" y="255"/>
                    </a:lnTo>
                    <a:lnTo>
                      <a:pt x="308" y="244"/>
                    </a:lnTo>
                    <a:lnTo>
                      <a:pt x="313" y="230"/>
                    </a:lnTo>
                    <a:lnTo>
                      <a:pt x="317" y="215"/>
                    </a:lnTo>
                    <a:lnTo>
                      <a:pt x="320" y="198"/>
                    </a:lnTo>
                    <a:lnTo>
                      <a:pt x="321" y="181"/>
                    </a:lnTo>
                    <a:lnTo>
                      <a:pt x="321" y="0"/>
                    </a:lnTo>
                    <a:lnTo>
                      <a:pt x="214" y="0"/>
                    </a:lnTo>
                    <a:lnTo>
                      <a:pt x="214" y="161"/>
                    </a:lnTo>
                    <a:lnTo>
                      <a:pt x="213" y="170"/>
                    </a:lnTo>
                    <a:lnTo>
                      <a:pt x="213" y="179"/>
                    </a:lnTo>
                    <a:lnTo>
                      <a:pt x="212" y="186"/>
                    </a:lnTo>
                    <a:lnTo>
                      <a:pt x="209" y="194"/>
                    </a:lnTo>
                    <a:lnTo>
                      <a:pt x="207" y="202"/>
                    </a:lnTo>
                    <a:lnTo>
                      <a:pt x="203" y="207"/>
                    </a:lnTo>
                    <a:lnTo>
                      <a:pt x="198" y="213"/>
                    </a:lnTo>
                    <a:lnTo>
                      <a:pt x="193" y="217"/>
                    </a:lnTo>
                    <a:lnTo>
                      <a:pt x="187" y="221"/>
                    </a:lnTo>
                    <a:lnTo>
                      <a:pt x="180" y="224"/>
                    </a:lnTo>
                    <a:lnTo>
                      <a:pt x="170" y="225"/>
                    </a:lnTo>
                    <a:lnTo>
                      <a:pt x="160" y="226"/>
                    </a:lnTo>
                    <a:lnTo>
                      <a:pt x="150" y="225"/>
                    </a:lnTo>
                    <a:lnTo>
                      <a:pt x="141" y="224"/>
                    </a:lnTo>
                    <a:lnTo>
                      <a:pt x="133" y="221"/>
                    </a:lnTo>
                    <a:lnTo>
                      <a:pt x="127" y="217"/>
                    </a:lnTo>
                    <a:lnTo>
                      <a:pt x="121" y="213"/>
                    </a:lnTo>
                    <a:lnTo>
                      <a:pt x="117" y="207"/>
                    </a:lnTo>
                    <a:lnTo>
                      <a:pt x="113" y="202"/>
                    </a:lnTo>
                    <a:lnTo>
                      <a:pt x="110" y="194"/>
                    </a:lnTo>
                    <a:lnTo>
                      <a:pt x="109" y="186"/>
                    </a:lnTo>
                    <a:lnTo>
                      <a:pt x="107" y="179"/>
                    </a:lnTo>
                    <a:lnTo>
                      <a:pt x="107" y="170"/>
                    </a:lnTo>
                    <a:lnTo>
                      <a:pt x="107" y="161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" name="Rectangle 76"/>
              <p:cNvSpPr>
                <a:spLocks noChangeArrowheads="1"/>
              </p:cNvSpPr>
              <p:nvPr/>
            </p:nvSpPr>
            <p:spPr bwMode="auto">
              <a:xfrm>
                <a:off x="6546851" y="5684804"/>
                <a:ext cx="7938" cy="363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 lang="de-CH" sz="28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15888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6327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089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4" name="AutoShape 52"/>
          <p:cNvSpPr>
            <a:spLocks noChangeAspect="1" noChangeArrowheads="1" noTextEdit="1"/>
          </p:cNvSpPr>
          <p:nvPr/>
        </p:nvSpPr>
        <p:spPr bwMode="auto">
          <a:xfrm>
            <a:off x="4821238" y="5661025"/>
            <a:ext cx="40036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58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 lang="de-CH" sz="28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Arial Black" pitchFamily="34" charset="0"/>
        <a:buChar char="&gt;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luz.sharepoint.com/help" TargetMode="Externa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Office 365 (O365) Schulplattform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Informationen für die Schülerinnen und Schüler der Kantonsschule Willisau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ab SJ 2015/16</a:t>
            </a:r>
            <a:endParaRPr lang="de-CH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373265" y="572125"/>
            <a:ext cx="4110338" cy="1996006"/>
            <a:chOff x="1373265" y="572125"/>
            <a:chExt cx="4110338" cy="1996006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265" y="895520"/>
              <a:ext cx="1110008" cy="1672611"/>
            </a:xfrm>
            <a:prstGeom prst="rect">
              <a:avLst/>
            </a:prstGeom>
          </p:spPr>
        </p:pic>
        <p:pic>
          <p:nvPicPr>
            <p:cNvPr id="5" name="Picture 4" descr="https://rickzeleznik.files.wordpress.com/2014/04/office365-logo-transparent-print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273" y="572125"/>
              <a:ext cx="3000330" cy="658940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161060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Office Web Apps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CH" dirty="0" smtClean="0"/>
              <a:t>Onlinebearbeitung von Office-</a:t>
            </a:r>
            <a:br>
              <a:rPr lang="de-CH" dirty="0" smtClean="0"/>
            </a:br>
            <a:r>
              <a:rPr lang="de-CH" dirty="0" smtClean="0"/>
              <a:t>Dokumenten auch auf Computern, auf denen kein Microsoft Office installiert ist. Lediglich eine Internetverbindung muss bestehen.</a:t>
            </a:r>
          </a:p>
          <a:p>
            <a:r>
              <a:rPr lang="de-CH" dirty="0" smtClean="0"/>
              <a:t>Automatische Speicherung, wenn eine andere Webseite angezeigt wird; es gibt keinen Befehl "Speichern“.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10</a:t>
            </a:fld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5"/>
          <a:stretch/>
        </p:blipFill>
        <p:spPr bwMode="auto">
          <a:xfrm>
            <a:off x="6084169" y="332655"/>
            <a:ext cx="3059832" cy="108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42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Hilfeseite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Wie anzeigen?</a:t>
            </a:r>
          </a:p>
          <a:p>
            <a:pPr lvl="1"/>
            <a:r>
              <a:rPr lang="de-CH" dirty="0" smtClean="0"/>
              <a:t>Direktlink: </a:t>
            </a:r>
            <a:r>
              <a:rPr lang="de-CH" dirty="0" smtClean="0">
                <a:hlinkClick r:id="rId2"/>
              </a:rPr>
              <a:t>https://sluz.sharepoint.com/help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Achtung! Man muss auf O365 eingeloggt sein!</a:t>
            </a:r>
          </a:p>
          <a:p>
            <a:pPr lvl="1"/>
            <a:r>
              <a:rPr lang="de-CH" dirty="0" smtClean="0">
                <a:sym typeface="Wingdings" panose="05000000000000000000" pitchFamily="2" charset="2"/>
              </a:rPr>
              <a:t>Oder: oben rechts Fragzeichen anklicken und dann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smtClean="0">
                <a:sym typeface="Wingdings" panose="05000000000000000000" pitchFamily="2" charset="2"/>
              </a:rPr>
              <a:t>„Hilfe-Seite“ anklicken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11</a:t>
            </a:fld>
            <a:endParaRPr lang="de-CH" dirty="0"/>
          </a:p>
        </p:txBody>
      </p:sp>
      <p:pic>
        <p:nvPicPr>
          <p:cNvPr id="5" name="Grafi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076" y="3676388"/>
            <a:ext cx="1529811" cy="248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89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0" y="2880000"/>
            <a:ext cx="9144000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</a:t>
            </a:r>
            <a:r>
              <a:rPr lang="de-DE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Aufmerksamkeit!</a:t>
            </a:r>
            <a:endParaRPr lang="de-DE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4924325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Bildungs- und Kulturdepartement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Kantonsschule Willisau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Schlossfeldstrasse 4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6130 Willisau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dirty="0" smtClean="0"/>
              <a:t>info.kswil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@edulu.ch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www.kswillisau.lu.ch</a:t>
            </a:r>
            <a:endParaRPr lang="de-D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2" descr="R:\Kanton_Luzern\SK_Staatskanzlei\CD\Logos horizontal\Logo Luzern Solo\LogoL_sw_neutral_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2" y="4473683"/>
            <a:ext cx="2700052" cy="3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9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O365 Schulplattform  – </a:t>
            </a:r>
            <a:br>
              <a:rPr lang="de-CH" dirty="0" smtClean="0"/>
            </a:br>
            <a:r>
              <a:rPr lang="de-CH" dirty="0" smtClean="0"/>
              <a:t>Was ist das?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6000" y="1600200"/>
            <a:ext cx="7704472" cy="44926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dirty="0" smtClean="0"/>
              <a:t>Online-Schulplattform für die Kommunikation, Dateiablage und Zusammenarbeit von </a:t>
            </a:r>
            <a:r>
              <a:rPr lang="de-CH" dirty="0" err="1" smtClean="0"/>
              <a:t>SuS</a:t>
            </a:r>
            <a:r>
              <a:rPr lang="de-CH" dirty="0" smtClean="0"/>
              <a:t> und LP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Office 365 Schulplattform ist </a:t>
            </a:r>
            <a:r>
              <a:rPr lang="de-CH" b="1" dirty="0" smtClean="0"/>
              <a:t>nicht</a:t>
            </a:r>
            <a:r>
              <a:rPr lang="de-CH" dirty="0" smtClean="0"/>
              <a:t> das Mietabonnement der Microsoft Office Bürosuite (Verwechslungsgefahr!)</a:t>
            </a:r>
          </a:p>
          <a:p>
            <a:r>
              <a:rPr lang="de-CH" dirty="0" smtClean="0"/>
              <a:t>Nebenbemerkung: Office 365 (die Bürosuite!) steht allen </a:t>
            </a:r>
            <a:r>
              <a:rPr lang="de-CH" dirty="0" err="1" smtClean="0"/>
              <a:t>SuS</a:t>
            </a:r>
            <a:r>
              <a:rPr lang="de-CH" dirty="0" smtClean="0"/>
              <a:t> gratis zum Download zur Verfügung, solange sie an der KSW sind.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885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-90264"/>
            <a:ext cx="7632464" cy="1143000"/>
          </a:xfrm>
        </p:spPr>
        <p:txBody>
          <a:bodyPr/>
          <a:lstStyle/>
          <a:p>
            <a:r>
              <a:rPr lang="de-CH" sz="3400" dirty="0" smtClean="0"/>
              <a:t>Anmeldung via KSW-Homepage</a:t>
            </a:r>
            <a:endParaRPr lang="de-CH" sz="3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604407"/>
            <a:ext cx="7632700" cy="4484211"/>
          </a:xfrm>
          <a:ln w="12700" cmpd="sng">
            <a:solidFill>
              <a:srgbClr val="7F7F7F"/>
            </a:solidFill>
          </a:ln>
        </p:spPr>
      </p:pic>
      <p:pic>
        <p:nvPicPr>
          <p:cNvPr id="3" name="Bild 2" descr="KSW-Homage_QuickLin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4" y="1052736"/>
            <a:ext cx="2806700" cy="3429000"/>
          </a:xfrm>
          <a:prstGeom prst="rect">
            <a:avLst/>
          </a:prstGeom>
          <a:ln w="12700" cmpd="sng"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429457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00" y="341784"/>
            <a:ext cx="7776480" cy="1143000"/>
          </a:xfrm>
        </p:spPr>
        <p:txBody>
          <a:bodyPr/>
          <a:lstStyle/>
          <a:p>
            <a:r>
              <a:rPr lang="de-CH" dirty="0" smtClean="0"/>
              <a:t>2. Anmeldeseite nach Umleitung (nur zuhause oder privater Laptop)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33203"/>
            <a:ext cx="7632700" cy="3988085"/>
          </a:xfrm>
          <a:ln w="12700" cmpd="sng">
            <a:solidFill>
              <a:schemeClr val="bg1">
                <a:lumMod val="50000"/>
              </a:schemeClr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350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Startseite der Office 365 Schulplattform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416824" cy="4450094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371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</a:t>
            </a:r>
            <a:r>
              <a:rPr lang="de-CH" dirty="0" err="1" smtClean="0"/>
              <a:t>OneDrive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CH" dirty="0" smtClean="0"/>
              <a:t>Online-Speicher (Cloud-Speicher)</a:t>
            </a:r>
          </a:p>
          <a:p>
            <a:pPr>
              <a:spcAft>
                <a:spcPts val="1200"/>
              </a:spcAft>
            </a:pPr>
            <a:r>
              <a:rPr lang="de-CH" dirty="0" smtClean="0"/>
              <a:t>Möglicher Ablageort für: Hausaufgaben</a:t>
            </a:r>
            <a:r>
              <a:rPr lang="de-CH" dirty="0"/>
              <a:t>, </a:t>
            </a:r>
            <a:r>
              <a:rPr lang="de-CH" dirty="0" smtClean="0"/>
              <a:t>Präsentationen</a:t>
            </a:r>
            <a:r>
              <a:rPr lang="de-CH" dirty="0"/>
              <a:t>, Zusammenfassungen, </a:t>
            </a:r>
            <a:r>
              <a:rPr lang="de-CH" dirty="0" smtClean="0"/>
              <a:t>Unterrichtsunterlagen etc.</a:t>
            </a:r>
          </a:p>
          <a:p>
            <a:pPr>
              <a:spcAft>
                <a:spcPts val="1200"/>
              </a:spcAft>
            </a:pPr>
            <a:r>
              <a:rPr lang="de-CH" dirty="0" smtClean="0"/>
              <a:t>Dateien, die nicht schul</a:t>
            </a:r>
            <a:r>
              <a:rPr lang="de-CH" dirty="0"/>
              <a:t>- bzw. </a:t>
            </a:r>
            <a:r>
              <a:rPr lang="de-CH" dirty="0" smtClean="0"/>
              <a:t>unterrichts-bezogen sind, haben hier nichts zu suchen.</a:t>
            </a:r>
          </a:p>
          <a:p>
            <a:r>
              <a:rPr lang="de-CH" dirty="0" smtClean="0"/>
              <a:t>Nur solange nutzbar, wie man als </a:t>
            </a:r>
            <a:r>
              <a:rPr lang="de-CH" dirty="0" err="1" smtClean="0"/>
              <a:t>SuS</a:t>
            </a:r>
            <a:r>
              <a:rPr lang="de-CH" dirty="0" smtClean="0"/>
              <a:t> an der KSW ist.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66"/>
          <a:stretch/>
        </p:blipFill>
        <p:spPr bwMode="auto">
          <a:xfrm>
            <a:off x="6209848" y="476672"/>
            <a:ext cx="2610624" cy="49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19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kann man mit </a:t>
            </a:r>
            <a:br>
              <a:rPr lang="de-CH" dirty="0" smtClean="0"/>
            </a:br>
            <a:r>
              <a:rPr lang="de-CH" dirty="0" err="1" smtClean="0"/>
              <a:t>OneDrive</a:t>
            </a:r>
            <a:r>
              <a:rPr lang="de-CH" dirty="0" smtClean="0"/>
              <a:t> machen?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6000" y="1600200"/>
            <a:ext cx="8028000" cy="4492625"/>
          </a:xfrm>
        </p:spPr>
        <p:txBody>
          <a:bodyPr/>
          <a:lstStyle/>
          <a:p>
            <a:r>
              <a:rPr lang="de-CH" dirty="0" smtClean="0"/>
              <a:t>Dateien hochladen und damit online stellen</a:t>
            </a:r>
          </a:p>
          <a:p>
            <a:r>
              <a:rPr lang="de-CH" dirty="0"/>
              <a:t>Dateien </a:t>
            </a:r>
            <a:r>
              <a:rPr lang="de-CH" dirty="0" smtClean="0"/>
              <a:t>herunterladen</a:t>
            </a:r>
            <a:endParaRPr lang="de-CH" dirty="0"/>
          </a:p>
          <a:p>
            <a:r>
              <a:rPr lang="de-CH" dirty="0" smtClean="0"/>
              <a:t>Ordner erstellen, Dateien löschen/umbenennen</a:t>
            </a:r>
          </a:p>
          <a:p>
            <a:r>
              <a:rPr lang="de-CH" dirty="0" smtClean="0"/>
              <a:t>Dateien oder ganze Ordner für andere </a:t>
            </a:r>
            <a:r>
              <a:rPr lang="de-CH" dirty="0" err="1" smtClean="0"/>
              <a:t>SuS</a:t>
            </a:r>
            <a:r>
              <a:rPr lang="de-CH" dirty="0" smtClean="0"/>
              <a:t> oder LP freigeben und den Link mitteilen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166"/>
          <a:stretch/>
        </p:blipFill>
        <p:spPr bwMode="auto">
          <a:xfrm>
            <a:off x="6533376" y="476672"/>
            <a:ext cx="2610624" cy="49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47664" y="4293096"/>
            <a:ext cx="7056784" cy="188058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lIns="216000" tIns="169200" rIns="216000" bIns="169200" rtlCol="0">
            <a:spAutoFit/>
          </a:bodyPr>
          <a:lstStyle/>
          <a:p>
            <a:r>
              <a:rPr lang="de-DE" sz="2000" b="1" dirty="0" smtClean="0"/>
              <a:t>Auftrag:</a:t>
            </a:r>
            <a:r>
              <a:rPr lang="de-DE" sz="2000" dirty="0" smtClean="0"/>
              <a:t> Gehen Sie die Aufgaben 1–10 in der </a:t>
            </a:r>
            <a:r>
              <a:rPr lang="de-DE" sz="2000" dirty="0" err="1" smtClean="0"/>
              <a:t>ausgehän-digten</a:t>
            </a:r>
            <a:r>
              <a:rPr lang="de-DE" sz="2000" dirty="0" smtClean="0"/>
              <a:t> Anleitung durch. Dabei lernen Sie, wie Sie einen Ordner für Ihren Pultnachbarn freigeben und ihm den Zu-</a:t>
            </a:r>
            <a:r>
              <a:rPr lang="de-DE" sz="2000" dirty="0" err="1" smtClean="0"/>
              <a:t>gangslink</a:t>
            </a:r>
            <a:r>
              <a:rPr lang="de-DE" sz="2000" dirty="0" smtClean="0"/>
              <a:t> schicken können. Eine von Ihrem Pultnachbarn freigegebene Datei laden Sie </a:t>
            </a:r>
            <a:r>
              <a:rPr lang="de-DE" sz="2000" dirty="0" err="1" smtClean="0"/>
              <a:t>anschliessend</a:t>
            </a:r>
            <a:r>
              <a:rPr lang="de-DE" sz="2000" dirty="0" smtClean="0"/>
              <a:t> herunter.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4518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Falls noch Zeitreserve…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CH" dirty="0" smtClean="0"/>
              <a:t>Vgl. nächste Folien…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82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32464" cy="1143000"/>
          </a:xfrm>
        </p:spPr>
        <p:txBody>
          <a:bodyPr/>
          <a:lstStyle/>
          <a:p>
            <a:r>
              <a:rPr lang="de-CH" sz="3400" dirty="0" smtClean="0"/>
              <a:t>Wo finden sich Anleitungen zum Nachschlagen?</a:t>
            </a:r>
            <a:endParaRPr lang="de-CH" sz="3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70FAD-2390-448C-8260-B652C1CEAFFA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725012"/>
            <a:ext cx="6264696" cy="4284716"/>
          </a:xfrm>
          <a:ln w="12700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63588"/>
            <a:ext cx="2844800" cy="2857500"/>
          </a:xfrm>
          <a:prstGeom prst="rect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Gerade Verbindung mit Pfeil 8"/>
          <p:cNvCxnSpPr/>
          <p:nvPr/>
        </p:nvCxnSpPr>
        <p:spPr>
          <a:xfrm flipH="1">
            <a:off x="5148064" y="3573016"/>
            <a:ext cx="936104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0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ösung 2">
  <a:themeElements>
    <a:clrScheme name="Design 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0000FF"/>
      </a:hlink>
      <a:folHlink>
        <a:srgbClr val="0066FF"/>
      </a:folHlink>
    </a:clrScheme>
    <a:fontScheme name="Arial Black +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tzte Seite">
  <a:themeElements>
    <a:clrScheme name="Design Kanton Luzer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99FF"/>
      </a:accent2>
      <a:accent3>
        <a:srgbClr val="0066FF"/>
      </a:accent3>
      <a:accent4>
        <a:srgbClr val="0000FF"/>
      </a:accent4>
      <a:accent5>
        <a:srgbClr val="003399"/>
      </a:accent5>
      <a:accent6>
        <a:srgbClr val="000066"/>
      </a:accent6>
      <a:hlink>
        <a:srgbClr val="0000FF"/>
      </a:hlink>
      <a:folHlink>
        <a:srgbClr val="0066FF"/>
      </a:folHlink>
    </a:clrScheme>
    <a:fontScheme name="Arial Black +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8C9733A020B4BA874C1078DD02BBC" ma:contentTypeVersion="0" ma:contentTypeDescription="Ein neues Dokument erstellen." ma:contentTypeScope="" ma:versionID="889422bc34228addc67902664b6296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525E02-C27F-43A3-9125-32C873E01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EE47A0-37C3-4F9C-9436-4013530FE77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814854-EDC5-47A2-AFDD-FDEDA68D3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KSWIL</Template>
  <TotalTime>0</TotalTime>
  <Words>313</Words>
  <Application>Microsoft Macintosh PowerPoint</Application>
  <PresentationFormat>Bildschirmpräsentation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Lösung 2</vt:lpstr>
      <vt:lpstr>Letzte Seite</vt:lpstr>
      <vt:lpstr>Office 365 (O365) Schulplattform</vt:lpstr>
      <vt:lpstr>O365 Schulplattform  –  Was ist das?</vt:lpstr>
      <vt:lpstr>Anmeldung via KSW-Homepage</vt:lpstr>
      <vt:lpstr>2. Anmeldeseite nach Umleitung (nur zuhause oder privater Laptop)</vt:lpstr>
      <vt:lpstr>Startseite der Office 365 Schulplattform</vt:lpstr>
      <vt:lpstr>Was ist OneDrive?</vt:lpstr>
      <vt:lpstr>Was kann man mit  OneDrive machen?</vt:lpstr>
      <vt:lpstr>Falls noch Zeitreserve…</vt:lpstr>
      <vt:lpstr>Wo finden sich Anleitungen zum Nachschlagen?</vt:lpstr>
      <vt:lpstr>Office Web Apps</vt:lpstr>
      <vt:lpstr>Hilfeseite</vt:lpstr>
      <vt:lpstr>PowerPoint-Präsentation</vt:lpstr>
    </vt:vector>
  </TitlesOfParts>
  <Company>Kanton Luzern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 Amrein</dc:creator>
  <cp:lastModifiedBy>Mac User</cp:lastModifiedBy>
  <cp:revision>56</cp:revision>
  <dcterms:created xsi:type="dcterms:W3CDTF">2015-02-13T12:59:48Z</dcterms:created>
  <dcterms:modified xsi:type="dcterms:W3CDTF">2018-08-11T21:23:35Z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0x0101008F78C9733A020B4BA874C1078DD02BBC</vt:lpwstr>
  </property>
</Properties>
</file>